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0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12192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138" y="27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customXml" Target="../customXml/item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300" b="1" i="0">
                <a:solidFill>
                  <a:srgbClr val="005C83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900" b="0" i="0">
                <a:solidFill>
                  <a:srgbClr val="2A2A2A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11/10/2024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rgbClr val="ECECEC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ts val="1045"/>
              </a:lnSpc>
            </a:pPr>
            <a:fld id="{81D60167-4931-47E6-BA6A-407CBD079E47}" type="slidenum">
              <a:rPr spc="-25" dirty="0"/>
              <a:t>‹#›</a:t>
            </a:fld>
            <a:endParaRPr spc="-25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300" b="1" i="0">
                <a:solidFill>
                  <a:srgbClr val="005C83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900" b="0" i="0">
                <a:solidFill>
                  <a:srgbClr val="2A2A2A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11/10/2024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rgbClr val="ECECEC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ts val="1045"/>
              </a:lnSpc>
            </a:pPr>
            <a:fld id="{81D60167-4931-47E6-BA6A-407CBD079E47}" type="slidenum">
              <a:rPr spc="-25" dirty="0"/>
              <a:t>‹#›</a:t>
            </a:fld>
            <a:endParaRPr spc="-25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300" b="1" i="0">
                <a:solidFill>
                  <a:srgbClr val="005C83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11/10/2024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rgbClr val="ECECEC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ts val="1045"/>
              </a:lnSpc>
            </a:pPr>
            <a:fld id="{81D60167-4931-47E6-BA6A-407CBD079E47}" type="slidenum">
              <a:rPr spc="-25" dirty="0"/>
              <a:t>‹#›</a:t>
            </a:fld>
            <a:endParaRPr spc="-25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300" b="1" i="0">
                <a:solidFill>
                  <a:srgbClr val="005C83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11/10/2024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rgbClr val="ECECEC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ts val="1045"/>
              </a:lnSpc>
            </a:pPr>
            <a:fld id="{81D60167-4931-47E6-BA6A-407CBD079E47}" type="slidenum">
              <a:rPr spc="-25" dirty="0"/>
              <a:t>‹#›</a:t>
            </a:fld>
            <a:endParaRPr spc="-25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11/10/2024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rgbClr val="ECECEC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ts val="1045"/>
              </a:lnSpc>
            </a:pPr>
            <a:fld id="{81D60167-4931-47E6-BA6A-407CBD079E47}" type="slidenum">
              <a:rPr spc="-25" dirty="0"/>
              <a:t>‹#›</a:t>
            </a:fld>
            <a:endParaRPr spc="-25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11292840" y="6213614"/>
            <a:ext cx="367665" cy="367665"/>
          </a:xfrm>
          <a:custGeom>
            <a:avLst/>
            <a:gdLst/>
            <a:ahLst/>
            <a:cxnLst/>
            <a:rect l="l" t="t" r="r" b="b"/>
            <a:pathLst>
              <a:path w="367665" h="367665">
                <a:moveTo>
                  <a:pt x="183641" y="0"/>
                </a:moveTo>
                <a:lnTo>
                  <a:pt x="134849" y="6558"/>
                </a:lnTo>
                <a:lnTo>
                  <a:pt x="90988" y="25068"/>
                </a:lnTo>
                <a:lnTo>
                  <a:pt x="53816" y="53778"/>
                </a:lnTo>
                <a:lnTo>
                  <a:pt x="25089" y="90937"/>
                </a:lnTo>
                <a:lnTo>
                  <a:pt x="6565" y="134796"/>
                </a:lnTo>
                <a:lnTo>
                  <a:pt x="0" y="183603"/>
                </a:lnTo>
                <a:lnTo>
                  <a:pt x="6565" y="232411"/>
                </a:lnTo>
                <a:lnTo>
                  <a:pt x="25089" y="276270"/>
                </a:lnTo>
                <a:lnTo>
                  <a:pt x="53816" y="313429"/>
                </a:lnTo>
                <a:lnTo>
                  <a:pt x="90988" y="342139"/>
                </a:lnTo>
                <a:lnTo>
                  <a:pt x="134849" y="360648"/>
                </a:lnTo>
                <a:lnTo>
                  <a:pt x="183641" y="367207"/>
                </a:lnTo>
                <a:lnTo>
                  <a:pt x="232478" y="360648"/>
                </a:lnTo>
                <a:lnTo>
                  <a:pt x="276351" y="342139"/>
                </a:lnTo>
                <a:lnTo>
                  <a:pt x="313515" y="313429"/>
                </a:lnTo>
                <a:lnTo>
                  <a:pt x="342222" y="276270"/>
                </a:lnTo>
                <a:lnTo>
                  <a:pt x="360727" y="232411"/>
                </a:lnTo>
                <a:lnTo>
                  <a:pt x="367283" y="183603"/>
                </a:lnTo>
                <a:lnTo>
                  <a:pt x="360727" y="134796"/>
                </a:lnTo>
                <a:lnTo>
                  <a:pt x="342222" y="90937"/>
                </a:lnTo>
                <a:lnTo>
                  <a:pt x="313515" y="53778"/>
                </a:lnTo>
                <a:lnTo>
                  <a:pt x="276351" y="25068"/>
                </a:lnTo>
                <a:lnTo>
                  <a:pt x="232478" y="6558"/>
                </a:lnTo>
                <a:lnTo>
                  <a:pt x="183641" y="0"/>
                </a:lnTo>
                <a:close/>
              </a:path>
            </a:pathLst>
          </a:custGeom>
          <a:solidFill>
            <a:srgbClr val="3892B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0" y="50"/>
            <a:ext cx="12192000" cy="130810"/>
          </a:xfrm>
          <a:custGeom>
            <a:avLst/>
            <a:gdLst/>
            <a:ahLst/>
            <a:cxnLst/>
            <a:rect l="l" t="t" r="r" b="b"/>
            <a:pathLst>
              <a:path w="12192000" h="130810">
                <a:moveTo>
                  <a:pt x="12192000" y="0"/>
                </a:moveTo>
                <a:lnTo>
                  <a:pt x="0" y="0"/>
                </a:lnTo>
                <a:lnTo>
                  <a:pt x="0" y="130632"/>
                </a:lnTo>
                <a:lnTo>
                  <a:pt x="12192000" y="130632"/>
                </a:lnTo>
                <a:lnTo>
                  <a:pt x="12192000" y="0"/>
                </a:lnTo>
                <a:close/>
              </a:path>
            </a:pathLst>
          </a:custGeom>
          <a:solidFill>
            <a:srgbClr val="005C83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8" name="bg object 18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609600" y="6178803"/>
            <a:ext cx="1265834" cy="496684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430274" y="512190"/>
            <a:ext cx="4802505" cy="3765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300" b="1" i="0">
                <a:solidFill>
                  <a:srgbClr val="005C83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441185" y="2496057"/>
            <a:ext cx="5335270" cy="31756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900" b="0" i="0">
                <a:solidFill>
                  <a:srgbClr val="2A2A2A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11/10/2024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1407520" y="6336207"/>
            <a:ext cx="153670" cy="152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000" b="0" i="0">
                <a:solidFill>
                  <a:srgbClr val="ECECEC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ts val="1045"/>
              </a:lnSpc>
            </a:pPr>
            <a:fld id="{81D60167-4931-47E6-BA6A-407CBD079E47}" type="slidenum">
              <a:rPr spc="-25" dirty="0"/>
              <a:t>‹#›</a:t>
            </a:fld>
            <a:endParaRPr spc="-25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hyperlink" Target="https://www.climatecoachingalliance.org/shaping-tomorrow-playbook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2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g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g"/><Relationship Id="rId4" Type="http://schemas.openxmlformats.org/officeDocument/2006/relationships/image" Target="../media/image3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4.png"/><Relationship Id="rId7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hyperlink" Target="http://www.climatecoachingalliance.org/shaping-tomorrow-playbook" TargetMode="External"/><Relationship Id="rId4" Type="http://schemas.openxmlformats.org/officeDocument/2006/relationships/image" Target="../media/image37.png"/><Relationship Id="rId9" Type="http://schemas.openxmlformats.org/officeDocument/2006/relationships/image" Target="../media/image4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4.png"/><Relationship Id="rId7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jpg"/><Relationship Id="rId9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jp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g"/><Relationship Id="rId5" Type="http://schemas.openxmlformats.org/officeDocument/2006/relationships/image" Target="../media/image19.jp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22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4.png"/><Relationship Id="rId7" Type="http://schemas.openxmlformats.org/officeDocument/2006/relationships/image" Target="../media/image2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jp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4.png"/><Relationship Id="rId7" Type="http://schemas.openxmlformats.org/officeDocument/2006/relationships/image" Target="../media/image2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jpg"/><Relationship Id="rId4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585205" y="751077"/>
            <a:ext cx="569722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spc="-240" dirty="0">
                <a:solidFill>
                  <a:srgbClr val="155F82"/>
                </a:solidFill>
              </a:rPr>
              <a:t>AN</a:t>
            </a:r>
            <a:r>
              <a:rPr sz="3200" spc="-270" dirty="0">
                <a:solidFill>
                  <a:srgbClr val="155F82"/>
                </a:solidFill>
              </a:rPr>
              <a:t> </a:t>
            </a:r>
            <a:r>
              <a:rPr sz="3200" spc="-275" dirty="0">
                <a:solidFill>
                  <a:srgbClr val="155F82"/>
                </a:solidFill>
              </a:rPr>
              <a:t>INTRODUCTORY </a:t>
            </a:r>
            <a:r>
              <a:rPr sz="3200" spc="-265" dirty="0">
                <a:solidFill>
                  <a:srgbClr val="155F82"/>
                </a:solidFill>
              </a:rPr>
              <a:t>SLIDE</a:t>
            </a:r>
            <a:r>
              <a:rPr sz="3200" spc="-245" dirty="0">
                <a:solidFill>
                  <a:srgbClr val="155F82"/>
                </a:solidFill>
              </a:rPr>
              <a:t> </a:t>
            </a:r>
            <a:r>
              <a:rPr sz="3200" spc="-380" dirty="0">
                <a:solidFill>
                  <a:srgbClr val="155F82"/>
                </a:solidFill>
              </a:rPr>
              <a:t>PACK</a:t>
            </a:r>
            <a:endParaRPr sz="3200"/>
          </a:p>
        </p:txBody>
      </p:sp>
      <p:sp>
        <p:nvSpPr>
          <p:cNvPr id="3" name="object 3"/>
          <p:cNvSpPr txBox="1"/>
          <p:nvPr/>
        </p:nvSpPr>
        <p:spPr>
          <a:xfrm>
            <a:off x="5844285" y="2068195"/>
            <a:ext cx="5179060" cy="2057400"/>
          </a:xfrm>
          <a:prstGeom prst="rect">
            <a:avLst/>
          </a:prstGeom>
        </p:spPr>
        <p:txBody>
          <a:bodyPr vert="horz" wrap="square" lIns="0" tIns="67945" rIns="0" bIns="0" rtlCol="0">
            <a:spAutoFit/>
          </a:bodyPr>
          <a:lstStyle/>
          <a:p>
            <a:pPr marL="1471295" marR="1462405" indent="75565" algn="ctr">
              <a:lnSpc>
                <a:spcPts val="3460"/>
              </a:lnSpc>
              <a:spcBef>
                <a:spcPts val="535"/>
              </a:spcBef>
            </a:pPr>
            <a:r>
              <a:rPr sz="3200" b="1" spc="-85" dirty="0">
                <a:solidFill>
                  <a:srgbClr val="155F82"/>
                </a:solidFill>
                <a:latin typeface="Arial"/>
                <a:cs typeface="Arial"/>
              </a:rPr>
              <a:t>SHAPING </a:t>
            </a:r>
            <a:r>
              <a:rPr sz="3200" b="1" spc="-290" dirty="0">
                <a:solidFill>
                  <a:srgbClr val="155F82"/>
                </a:solidFill>
                <a:latin typeface="Arial"/>
                <a:cs typeface="Arial"/>
              </a:rPr>
              <a:t>TOMORROW</a:t>
            </a:r>
            <a:endParaRPr sz="3200">
              <a:latin typeface="Arial"/>
              <a:cs typeface="Arial"/>
            </a:endParaRPr>
          </a:p>
          <a:p>
            <a:pPr marL="12065" marR="5080" indent="-1905" algn="ctr">
              <a:lnSpc>
                <a:spcPts val="2590"/>
              </a:lnSpc>
              <a:spcBef>
                <a:spcPts val="3495"/>
              </a:spcBef>
            </a:pPr>
            <a:r>
              <a:rPr sz="2400" b="1" spc="-280" dirty="0">
                <a:solidFill>
                  <a:srgbClr val="155F82"/>
                </a:solidFill>
                <a:latin typeface="Arial"/>
                <a:cs typeface="Arial"/>
              </a:rPr>
              <a:t>A</a:t>
            </a:r>
            <a:r>
              <a:rPr sz="2400" b="1" spc="-175" dirty="0">
                <a:solidFill>
                  <a:srgbClr val="155F82"/>
                </a:solidFill>
                <a:latin typeface="Arial"/>
                <a:cs typeface="Arial"/>
              </a:rPr>
              <a:t> </a:t>
            </a:r>
            <a:r>
              <a:rPr sz="2400" b="1" spc="-165" dirty="0">
                <a:solidFill>
                  <a:srgbClr val="155F82"/>
                </a:solidFill>
                <a:latin typeface="Arial"/>
                <a:cs typeface="Arial"/>
              </a:rPr>
              <a:t>Playbook</a:t>
            </a:r>
            <a:r>
              <a:rPr sz="2400" b="1" spc="-155" dirty="0">
                <a:solidFill>
                  <a:srgbClr val="155F82"/>
                </a:solidFill>
                <a:latin typeface="Arial"/>
                <a:cs typeface="Arial"/>
              </a:rPr>
              <a:t> </a:t>
            </a:r>
            <a:r>
              <a:rPr sz="2400" b="1" spc="-130" dirty="0">
                <a:solidFill>
                  <a:srgbClr val="155F82"/>
                </a:solidFill>
                <a:latin typeface="Arial"/>
                <a:cs typeface="Arial"/>
              </a:rPr>
              <a:t>for</a:t>
            </a:r>
            <a:r>
              <a:rPr sz="2400" b="1" spc="-160" dirty="0">
                <a:solidFill>
                  <a:srgbClr val="155F82"/>
                </a:solidFill>
                <a:latin typeface="Arial"/>
                <a:cs typeface="Arial"/>
              </a:rPr>
              <a:t> </a:t>
            </a:r>
            <a:r>
              <a:rPr sz="2400" b="1" spc="-185" dirty="0">
                <a:solidFill>
                  <a:srgbClr val="155F82"/>
                </a:solidFill>
                <a:latin typeface="Arial"/>
                <a:cs typeface="Arial"/>
              </a:rPr>
              <a:t>Coaching</a:t>
            </a:r>
            <a:r>
              <a:rPr sz="2400" b="1" spc="-165" dirty="0">
                <a:solidFill>
                  <a:srgbClr val="155F82"/>
                </a:solidFill>
                <a:latin typeface="Arial"/>
                <a:cs typeface="Arial"/>
              </a:rPr>
              <a:t> </a:t>
            </a:r>
            <a:r>
              <a:rPr sz="2400" b="1" spc="-175" dirty="0">
                <a:solidFill>
                  <a:srgbClr val="155F82"/>
                </a:solidFill>
                <a:latin typeface="Arial"/>
                <a:cs typeface="Arial"/>
              </a:rPr>
              <a:t>Leaders</a:t>
            </a:r>
            <a:r>
              <a:rPr sz="2400" b="1" spc="-165" dirty="0">
                <a:solidFill>
                  <a:srgbClr val="155F82"/>
                </a:solidFill>
                <a:latin typeface="Arial"/>
                <a:cs typeface="Arial"/>
              </a:rPr>
              <a:t> </a:t>
            </a:r>
            <a:r>
              <a:rPr sz="2400" b="1" spc="-25" dirty="0">
                <a:solidFill>
                  <a:srgbClr val="155F82"/>
                </a:solidFill>
                <a:latin typeface="Arial"/>
                <a:cs typeface="Arial"/>
              </a:rPr>
              <a:t>in </a:t>
            </a:r>
            <a:r>
              <a:rPr sz="2400" b="1" spc="-140" dirty="0">
                <a:solidFill>
                  <a:srgbClr val="155F82"/>
                </a:solidFill>
                <a:latin typeface="Arial"/>
                <a:cs typeface="Arial"/>
              </a:rPr>
              <a:t>Sustainable</a:t>
            </a:r>
            <a:r>
              <a:rPr sz="2400" b="1" spc="-155" dirty="0">
                <a:solidFill>
                  <a:srgbClr val="155F82"/>
                </a:solidFill>
                <a:latin typeface="Arial"/>
                <a:cs typeface="Arial"/>
              </a:rPr>
              <a:t> </a:t>
            </a:r>
            <a:r>
              <a:rPr sz="2400" b="1" spc="-120" dirty="0">
                <a:solidFill>
                  <a:srgbClr val="155F82"/>
                </a:solidFill>
                <a:latin typeface="Arial"/>
                <a:cs typeface="Arial"/>
              </a:rPr>
              <a:t>Decision-</a:t>
            </a:r>
            <a:r>
              <a:rPr sz="2400" b="1" spc="-175" dirty="0">
                <a:solidFill>
                  <a:srgbClr val="155F82"/>
                </a:solidFill>
                <a:latin typeface="Arial"/>
                <a:cs typeface="Arial"/>
              </a:rPr>
              <a:t>Making</a:t>
            </a:r>
            <a:r>
              <a:rPr sz="2400" b="1" spc="-165" dirty="0">
                <a:solidFill>
                  <a:srgbClr val="155F82"/>
                </a:solidFill>
                <a:latin typeface="Arial"/>
                <a:cs typeface="Arial"/>
              </a:rPr>
              <a:t> and</a:t>
            </a:r>
            <a:r>
              <a:rPr sz="2400" b="1" spc="-145" dirty="0">
                <a:solidFill>
                  <a:srgbClr val="155F82"/>
                </a:solidFill>
                <a:latin typeface="Arial"/>
                <a:cs typeface="Arial"/>
              </a:rPr>
              <a:t> </a:t>
            </a:r>
            <a:r>
              <a:rPr sz="2400" b="1" spc="-120" dirty="0">
                <a:solidFill>
                  <a:srgbClr val="155F82"/>
                </a:solidFill>
                <a:latin typeface="Arial"/>
                <a:cs typeface="Arial"/>
              </a:rPr>
              <a:t>Policy</a:t>
            </a:r>
            <a:endParaRPr sz="24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370067" y="5751067"/>
            <a:ext cx="6450965" cy="5473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0665" indent="-227965">
              <a:lnSpc>
                <a:spcPts val="2055"/>
              </a:lnSpc>
              <a:spcBef>
                <a:spcPts val="100"/>
              </a:spcBef>
              <a:buFont typeface="Arial"/>
              <a:buChar char="•"/>
              <a:tabLst>
                <a:tab pos="240665" algn="l"/>
              </a:tabLst>
            </a:pPr>
            <a:r>
              <a:rPr sz="1800" b="1" spc="-80" dirty="0">
                <a:solidFill>
                  <a:srgbClr val="155F82"/>
                </a:solidFill>
                <a:latin typeface="Arial"/>
                <a:cs typeface="Arial"/>
              </a:rPr>
              <a:t>SHAPING</a:t>
            </a:r>
            <a:r>
              <a:rPr sz="1800" b="1" spc="-150" dirty="0">
                <a:solidFill>
                  <a:srgbClr val="155F82"/>
                </a:solidFill>
                <a:latin typeface="Arial"/>
                <a:cs typeface="Arial"/>
              </a:rPr>
              <a:t> </a:t>
            </a:r>
            <a:r>
              <a:rPr sz="1800" b="1" spc="-85" dirty="0">
                <a:solidFill>
                  <a:srgbClr val="155F82"/>
                </a:solidFill>
                <a:latin typeface="Arial"/>
                <a:cs typeface="Arial"/>
              </a:rPr>
              <a:t>TOMORROW</a:t>
            </a:r>
            <a:r>
              <a:rPr sz="1800" b="1" spc="110" dirty="0">
                <a:solidFill>
                  <a:srgbClr val="155F82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155F82"/>
                </a:solidFill>
                <a:latin typeface="Arial"/>
                <a:cs typeface="Arial"/>
              </a:rPr>
              <a:t>is</a:t>
            </a:r>
            <a:r>
              <a:rPr sz="1800" spc="-135" dirty="0">
                <a:solidFill>
                  <a:srgbClr val="155F82"/>
                </a:solidFill>
                <a:latin typeface="Arial"/>
                <a:cs typeface="Arial"/>
              </a:rPr>
              <a:t> </a:t>
            </a:r>
            <a:r>
              <a:rPr sz="1800" spc="-25" dirty="0">
                <a:solidFill>
                  <a:srgbClr val="155F82"/>
                </a:solidFill>
                <a:latin typeface="Arial"/>
                <a:cs typeface="Arial"/>
              </a:rPr>
              <a:t>available</a:t>
            </a:r>
            <a:r>
              <a:rPr sz="1800" spc="-160" dirty="0">
                <a:solidFill>
                  <a:srgbClr val="155F82"/>
                </a:solidFill>
                <a:latin typeface="Arial"/>
                <a:cs typeface="Arial"/>
              </a:rPr>
              <a:t> </a:t>
            </a:r>
            <a:r>
              <a:rPr sz="1800" spc="-25" dirty="0">
                <a:solidFill>
                  <a:srgbClr val="155F82"/>
                </a:solidFill>
                <a:latin typeface="Arial"/>
                <a:cs typeface="Arial"/>
              </a:rPr>
              <a:t>at</a:t>
            </a:r>
            <a:endParaRPr sz="1800">
              <a:latin typeface="Arial"/>
              <a:cs typeface="Arial"/>
            </a:endParaRPr>
          </a:p>
          <a:p>
            <a:pPr marL="241300">
              <a:lnSpc>
                <a:spcPts val="2055"/>
              </a:lnSpc>
            </a:pPr>
            <a:r>
              <a:rPr sz="1800" u="sng" spc="-25" dirty="0">
                <a:solidFill>
                  <a:srgbClr val="467885"/>
                </a:solidFill>
                <a:uFill>
                  <a:solidFill>
                    <a:srgbClr val="467885"/>
                  </a:solidFill>
                </a:uFill>
                <a:latin typeface="Arial"/>
                <a:cs typeface="Arial"/>
                <a:hlinkClick r:id="rId2"/>
              </a:rPr>
              <a:t>www.climatecoachingalliance.org/shaping-</a:t>
            </a:r>
            <a:r>
              <a:rPr sz="1800" u="sng" spc="-10" dirty="0">
                <a:solidFill>
                  <a:srgbClr val="467885"/>
                </a:solidFill>
                <a:uFill>
                  <a:solidFill>
                    <a:srgbClr val="467885"/>
                  </a:solidFill>
                </a:uFill>
                <a:latin typeface="Arial"/>
                <a:cs typeface="Arial"/>
                <a:hlinkClick r:id="rId2"/>
              </a:rPr>
              <a:t>tomorrow-playbook</a:t>
            </a:r>
            <a:endParaRPr sz="1800">
              <a:latin typeface="Arial"/>
              <a:cs typeface="Arial"/>
            </a:endParaRP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4834889" cy="6857998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0596244" y="4524095"/>
            <a:ext cx="1243558" cy="124355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454156" y="6199521"/>
            <a:ext cx="2059423" cy="442917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1202385"/>
            <a:ext cx="12192000" cy="4758245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903224" y="1831339"/>
            <a:ext cx="10487660" cy="328802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41300" indent="-228600">
              <a:lnSpc>
                <a:spcPct val="100000"/>
              </a:lnSpc>
              <a:spcBef>
                <a:spcPts val="105"/>
              </a:spcBef>
              <a:buClr>
                <a:srgbClr val="3892B0"/>
              </a:buClr>
              <a:buSzPct val="125000"/>
              <a:buFont typeface="Arial"/>
              <a:buChar char="•"/>
              <a:tabLst>
                <a:tab pos="241300" algn="l"/>
              </a:tabLst>
            </a:pPr>
            <a:r>
              <a:rPr sz="2000" b="1" spc="-105" dirty="0">
                <a:solidFill>
                  <a:srgbClr val="005C83"/>
                </a:solidFill>
                <a:latin typeface="Arial"/>
                <a:cs typeface="Arial"/>
              </a:rPr>
              <a:t>ALIGN</a:t>
            </a:r>
            <a:r>
              <a:rPr sz="2000" b="1" spc="-120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their</a:t>
            </a:r>
            <a:r>
              <a:rPr sz="2000" spc="-10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actions</a:t>
            </a:r>
            <a:r>
              <a:rPr sz="2000" spc="-114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with</a:t>
            </a:r>
            <a:r>
              <a:rPr sz="2000" spc="-12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their</a:t>
            </a:r>
            <a:r>
              <a:rPr sz="2000" spc="-10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2A2A2A"/>
                </a:solidFill>
                <a:latin typeface="Arial"/>
                <a:cs typeface="Arial"/>
              </a:rPr>
              <a:t>environmental</a:t>
            </a:r>
            <a:r>
              <a:rPr sz="2000" spc="-13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35" dirty="0">
                <a:solidFill>
                  <a:srgbClr val="2A2A2A"/>
                </a:solidFill>
                <a:latin typeface="Arial"/>
                <a:cs typeface="Arial"/>
              </a:rPr>
              <a:t>values,</a:t>
            </a:r>
            <a:r>
              <a:rPr sz="2000" spc="-12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40" dirty="0">
                <a:solidFill>
                  <a:srgbClr val="2A2A2A"/>
                </a:solidFill>
                <a:latin typeface="Arial"/>
                <a:cs typeface="Arial"/>
              </a:rPr>
              <a:t>encouraging</a:t>
            </a:r>
            <a:r>
              <a:rPr sz="2000" spc="-12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40" dirty="0">
                <a:solidFill>
                  <a:srgbClr val="2A2A2A"/>
                </a:solidFill>
                <a:latin typeface="Arial"/>
                <a:cs typeface="Arial"/>
              </a:rPr>
              <a:t>an</a:t>
            </a:r>
            <a:r>
              <a:rPr sz="2000" spc="-9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b="1" i="1" spc="-30" dirty="0">
                <a:solidFill>
                  <a:srgbClr val="005C83"/>
                </a:solidFill>
                <a:latin typeface="Arial"/>
                <a:cs typeface="Arial"/>
              </a:rPr>
              <a:t>active</a:t>
            </a:r>
            <a:r>
              <a:rPr sz="2000" b="1" i="1" spc="-114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sz="2000" b="1" i="1" spc="-55" dirty="0">
                <a:solidFill>
                  <a:srgbClr val="005C83"/>
                </a:solidFill>
                <a:latin typeface="Arial"/>
                <a:cs typeface="Arial"/>
              </a:rPr>
              <a:t>hope</a:t>
            </a:r>
            <a:r>
              <a:rPr sz="2000" b="1" i="1" spc="-105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sz="2000" b="1" i="1" spc="-10" dirty="0">
                <a:solidFill>
                  <a:srgbClr val="005C83"/>
                </a:solidFill>
                <a:latin typeface="Arial"/>
                <a:cs typeface="Arial"/>
              </a:rPr>
              <a:t>mindset.</a:t>
            </a:r>
            <a:endParaRPr sz="20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660"/>
              </a:spcBef>
              <a:buClr>
                <a:srgbClr val="3892B0"/>
              </a:buClr>
              <a:buFont typeface="Arial"/>
              <a:buChar char="•"/>
            </a:pPr>
            <a:endParaRPr sz="2000">
              <a:latin typeface="Arial"/>
              <a:cs typeface="Arial"/>
            </a:endParaRPr>
          </a:p>
          <a:p>
            <a:pPr marL="241300" indent="-228600">
              <a:lnSpc>
                <a:spcPct val="100000"/>
              </a:lnSpc>
              <a:buClr>
                <a:srgbClr val="3892B0"/>
              </a:buClr>
              <a:buSzPct val="125000"/>
              <a:buFont typeface="Arial"/>
              <a:buChar char="•"/>
              <a:tabLst>
                <a:tab pos="241300" algn="l"/>
              </a:tabLst>
            </a:pPr>
            <a:r>
              <a:rPr sz="2000" b="1" spc="-105" dirty="0">
                <a:solidFill>
                  <a:srgbClr val="005C83"/>
                </a:solidFill>
                <a:latin typeface="Arial"/>
                <a:cs typeface="Arial"/>
              </a:rPr>
              <a:t>BUILD </a:t>
            </a:r>
            <a:r>
              <a:rPr sz="2000" b="1" i="1" dirty="0">
                <a:solidFill>
                  <a:srgbClr val="005C83"/>
                </a:solidFill>
                <a:latin typeface="Arial"/>
                <a:cs typeface="Arial"/>
              </a:rPr>
              <a:t>a</a:t>
            </a:r>
            <a:r>
              <a:rPr sz="2000" b="1" i="1" spc="-100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sz="2000" b="1" i="1" spc="-35" dirty="0">
                <a:solidFill>
                  <a:srgbClr val="005C83"/>
                </a:solidFill>
                <a:latin typeface="Arial"/>
                <a:cs typeface="Arial"/>
              </a:rPr>
              <a:t>holistic</a:t>
            </a:r>
            <a:r>
              <a:rPr sz="2000" b="1" i="1" spc="-95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sz="2000" b="1" i="1" spc="-65" dirty="0">
                <a:solidFill>
                  <a:srgbClr val="005C83"/>
                </a:solidFill>
                <a:latin typeface="Arial"/>
                <a:cs typeface="Arial"/>
              </a:rPr>
              <a:t>understanding</a:t>
            </a:r>
            <a:r>
              <a:rPr sz="2000" b="1" i="1" spc="-100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sz="2000" b="1" i="1" spc="-55" dirty="0">
                <a:solidFill>
                  <a:srgbClr val="005C83"/>
                </a:solidFill>
                <a:latin typeface="Arial"/>
                <a:cs typeface="Arial"/>
              </a:rPr>
              <a:t>of</a:t>
            </a:r>
            <a:r>
              <a:rPr sz="2000" b="1" i="1" spc="-105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sz="2000" b="1" i="1" spc="-45" dirty="0">
                <a:solidFill>
                  <a:srgbClr val="005C83"/>
                </a:solidFill>
                <a:latin typeface="Arial"/>
                <a:cs typeface="Arial"/>
              </a:rPr>
              <a:t>sustainability</a:t>
            </a:r>
            <a:r>
              <a:rPr sz="2000" b="1" i="1" spc="-60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sz="2000" spc="-210" dirty="0">
                <a:solidFill>
                  <a:srgbClr val="2A2A2A"/>
                </a:solidFill>
                <a:latin typeface="Arial"/>
                <a:cs typeface="Arial"/>
              </a:rPr>
              <a:t>–</a:t>
            </a:r>
            <a:r>
              <a:rPr sz="2000" spc="-10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to</a:t>
            </a:r>
            <a:r>
              <a:rPr sz="2000" spc="-9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35" dirty="0">
                <a:solidFill>
                  <a:srgbClr val="2A2A2A"/>
                </a:solidFill>
                <a:latin typeface="Arial"/>
                <a:cs typeface="Arial"/>
              </a:rPr>
              <a:t>guide</a:t>
            </a:r>
            <a:r>
              <a:rPr sz="2000" spc="-12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them</a:t>
            </a:r>
            <a:r>
              <a:rPr sz="2000" spc="-13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20" dirty="0">
                <a:solidFill>
                  <a:srgbClr val="2A2A2A"/>
                </a:solidFill>
                <a:latin typeface="Arial"/>
                <a:cs typeface="Arial"/>
              </a:rPr>
              <a:t>through</a:t>
            </a:r>
            <a:r>
              <a:rPr sz="2000" spc="-10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the</a:t>
            </a:r>
            <a:r>
              <a:rPr sz="2000" spc="-10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2A2A2A"/>
                </a:solidFill>
                <a:latin typeface="Arial"/>
                <a:cs typeface="Arial"/>
              </a:rPr>
              <a:t>complexities</a:t>
            </a:r>
            <a:r>
              <a:rPr sz="2000" spc="-14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25" dirty="0">
                <a:solidFill>
                  <a:srgbClr val="2A2A2A"/>
                </a:solidFill>
                <a:latin typeface="Arial"/>
                <a:cs typeface="Arial"/>
              </a:rPr>
              <a:t>of</a:t>
            </a:r>
            <a:endParaRPr sz="2000">
              <a:latin typeface="Arial"/>
              <a:cs typeface="Arial"/>
            </a:endParaRPr>
          </a:p>
          <a:p>
            <a:pPr marL="241300">
              <a:lnSpc>
                <a:spcPct val="100000"/>
              </a:lnSpc>
              <a:spcBef>
                <a:spcPts val="5"/>
              </a:spcBef>
            </a:pP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climate</a:t>
            </a:r>
            <a:r>
              <a:rPr sz="2000" spc="2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2A2A2A"/>
                </a:solidFill>
                <a:latin typeface="Arial"/>
                <a:cs typeface="Arial"/>
              </a:rPr>
              <a:t>adjustment.</a:t>
            </a:r>
            <a:endParaRPr sz="20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650"/>
              </a:spcBef>
            </a:pPr>
            <a:endParaRPr sz="2000">
              <a:latin typeface="Arial"/>
              <a:cs typeface="Arial"/>
            </a:endParaRPr>
          </a:p>
          <a:p>
            <a:pPr marL="241300" marR="1527810" indent="-228600">
              <a:lnSpc>
                <a:spcPct val="100000"/>
              </a:lnSpc>
              <a:buClr>
                <a:srgbClr val="3892B0"/>
              </a:buClr>
              <a:buSzPct val="125000"/>
              <a:buFont typeface="Arial"/>
              <a:buChar char="•"/>
              <a:tabLst>
                <a:tab pos="241300" algn="l"/>
              </a:tabLst>
            </a:pPr>
            <a:r>
              <a:rPr sz="2000" b="1" spc="-135" dirty="0">
                <a:solidFill>
                  <a:srgbClr val="005C83"/>
                </a:solidFill>
                <a:latin typeface="Arial"/>
                <a:cs typeface="Arial"/>
              </a:rPr>
              <a:t>ENCOURAGE</a:t>
            </a:r>
            <a:r>
              <a:rPr sz="2000" b="1" spc="-130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sz="2000" spc="-35" dirty="0">
                <a:solidFill>
                  <a:srgbClr val="2A2A2A"/>
                </a:solidFill>
                <a:latin typeface="Arial"/>
                <a:cs typeface="Arial"/>
              </a:rPr>
              <a:t>using</a:t>
            </a:r>
            <a:r>
              <a:rPr sz="2000" spc="-10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their</a:t>
            </a:r>
            <a:r>
              <a:rPr sz="2000" spc="-9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20" dirty="0">
                <a:solidFill>
                  <a:srgbClr val="2A2A2A"/>
                </a:solidFill>
                <a:latin typeface="Arial"/>
                <a:cs typeface="Arial"/>
              </a:rPr>
              <a:t>power</a:t>
            </a:r>
            <a:r>
              <a:rPr sz="2000" spc="-12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to</a:t>
            </a:r>
            <a:r>
              <a:rPr sz="2000" spc="-10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enact</a:t>
            </a:r>
            <a:r>
              <a:rPr sz="2000" spc="-10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b="1" i="1" spc="-45" dirty="0">
                <a:solidFill>
                  <a:srgbClr val="005C83"/>
                </a:solidFill>
                <a:latin typeface="Arial"/>
                <a:cs typeface="Arial"/>
              </a:rPr>
              <a:t>wise</a:t>
            </a:r>
            <a:r>
              <a:rPr sz="2000" b="1" i="1" spc="-95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sz="2000" b="1" i="1" spc="-55" dirty="0">
                <a:solidFill>
                  <a:srgbClr val="005C83"/>
                </a:solidFill>
                <a:latin typeface="Arial"/>
                <a:cs typeface="Arial"/>
              </a:rPr>
              <a:t>and</a:t>
            </a:r>
            <a:r>
              <a:rPr sz="2000" b="1" i="1" spc="-105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sz="2000" b="1" i="1" spc="-25" dirty="0">
                <a:solidFill>
                  <a:srgbClr val="005C83"/>
                </a:solidFill>
                <a:latin typeface="Arial"/>
                <a:cs typeface="Arial"/>
              </a:rPr>
              <a:t>impactful</a:t>
            </a:r>
            <a:r>
              <a:rPr sz="2000" b="1" i="1" spc="-110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sz="2000" b="1" i="1" spc="-40" dirty="0">
                <a:solidFill>
                  <a:srgbClr val="005C83"/>
                </a:solidFill>
                <a:latin typeface="Arial"/>
                <a:cs typeface="Arial"/>
              </a:rPr>
              <a:t>policies</a:t>
            </a:r>
            <a:r>
              <a:rPr sz="2000" b="1" i="1" spc="-65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that</a:t>
            </a:r>
            <a:r>
              <a:rPr sz="2000" spc="-10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2A2A2A"/>
                </a:solidFill>
                <a:latin typeface="Arial"/>
                <a:cs typeface="Arial"/>
              </a:rPr>
              <a:t>drive </a:t>
            </a:r>
            <a:r>
              <a:rPr sz="2000" spc="-20" dirty="0">
                <a:solidFill>
                  <a:srgbClr val="2A2A2A"/>
                </a:solidFill>
                <a:latin typeface="Arial"/>
                <a:cs typeface="Arial"/>
              </a:rPr>
              <a:t>meaningful</a:t>
            </a:r>
            <a:r>
              <a:rPr sz="2000" spc="-10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2A2A2A"/>
                </a:solidFill>
                <a:latin typeface="Arial"/>
                <a:cs typeface="Arial"/>
              </a:rPr>
              <a:t>change.</a:t>
            </a:r>
            <a:endParaRPr sz="20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665"/>
              </a:spcBef>
              <a:buClr>
                <a:srgbClr val="3892B0"/>
              </a:buClr>
              <a:buFont typeface="Arial"/>
              <a:buChar char="•"/>
            </a:pPr>
            <a:endParaRPr sz="2000">
              <a:latin typeface="Arial"/>
              <a:cs typeface="Arial"/>
            </a:endParaRPr>
          </a:p>
          <a:p>
            <a:pPr marL="241300" marR="193040" indent="-228600">
              <a:lnSpc>
                <a:spcPct val="100000"/>
              </a:lnSpc>
              <a:spcBef>
                <a:spcPts val="5"/>
              </a:spcBef>
              <a:buClr>
                <a:srgbClr val="3892B0"/>
              </a:buClr>
              <a:buSzPct val="125000"/>
              <a:buFont typeface="Arial"/>
              <a:buChar char="•"/>
              <a:tabLst>
                <a:tab pos="241300" algn="l"/>
              </a:tabLst>
            </a:pPr>
            <a:r>
              <a:rPr sz="2000" b="1" spc="-114" dirty="0">
                <a:solidFill>
                  <a:srgbClr val="005C83"/>
                </a:solidFill>
                <a:latin typeface="Arial"/>
                <a:cs typeface="Arial"/>
              </a:rPr>
              <a:t>BUILD</a:t>
            </a:r>
            <a:r>
              <a:rPr sz="2000" b="1" spc="-105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the</a:t>
            </a:r>
            <a:r>
              <a:rPr sz="2000" spc="-10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40" dirty="0">
                <a:solidFill>
                  <a:srgbClr val="2A2A2A"/>
                </a:solidFill>
                <a:latin typeface="Arial"/>
                <a:cs typeface="Arial"/>
              </a:rPr>
              <a:t>necessary</a:t>
            </a:r>
            <a:r>
              <a:rPr sz="2000" spc="-11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b="1" i="1" spc="-40" dirty="0">
                <a:solidFill>
                  <a:srgbClr val="005C83"/>
                </a:solidFill>
                <a:latin typeface="Arial"/>
                <a:cs typeface="Arial"/>
              </a:rPr>
              <a:t>communication</a:t>
            </a:r>
            <a:r>
              <a:rPr sz="2000" b="1" i="1" spc="-114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sz="2000" b="1" i="1" spc="-40" dirty="0">
                <a:solidFill>
                  <a:srgbClr val="005C83"/>
                </a:solidFill>
                <a:latin typeface="Arial"/>
                <a:cs typeface="Arial"/>
              </a:rPr>
              <a:t>skills</a:t>
            </a:r>
            <a:r>
              <a:rPr sz="2000" b="1" i="1" spc="-85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sz="2000" b="1" i="1" spc="-55" dirty="0">
                <a:solidFill>
                  <a:srgbClr val="005C83"/>
                </a:solidFill>
                <a:latin typeface="Arial"/>
                <a:cs typeface="Arial"/>
              </a:rPr>
              <a:t>and</a:t>
            </a:r>
            <a:r>
              <a:rPr sz="2000" b="1" i="1" spc="-100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sz="2000" b="1" i="1" spc="-50" dirty="0">
                <a:solidFill>
                  <a:srgbClr val="005C83"/>
                </a:solidFill>
                <a:latin typeface="Arial"/>
                <a:cs typeface="Arial"/>
              </a:rPr>
              <a:t>inclusive</a:t>
            </a:r>
            <a:r>
              <a:rPr sz="2000" b="1" i="1" spc="-80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sz="2000" b="1" i="1" spc="-50" dirty="0">
                <a:solidFill>
                  <a:srgbClr val="005C83"/>
                </a:solidFill>
                <a:latin typeface="Arial"/>
                <a:cs typeface="Arial"/>
              </a:rPr>
              <a:t>approaches</a:t>
            </a:r>
            <a:r>
              <a:rPr sz="2000" b="1" i="1" spc="-85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to</a:t>
            </a:r>
            <a:r>
              <a:rPr sz="2000" spc="-10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2A2A2A"/>
                </a:solidFill>
                <a:latin typeface="Arial"/>
                <a:cs typeface="Arial"/>
              </a:rPr>
              <a:t>become</a:t>
            </a:r>
            <a:r>
              <a:rPr sz="2000" spc="-13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2A2A2A"/>
                </a:solidFill>
                <a:latin typeface="Arial"/>
                <a:cs typeface="Arial"/>
              </a:rPr>
              <a:t>learning </a:t>
            </a:r>
            <a:r>
              <a:rPr sz="2000" spc="-45" dirty="0">
                <a:solidFill>
                  <a:srgbClr val="2A2A2A"/>
                </a:solidFill>
                <a:latin typeface="Arial"/>
                <a:cs typeface="Arial"/>
              </a:rPr>
              <a:t>guides</a:t>
            </a:r>
            <a:r>
              <a:rPr sz="2000" spc="-13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for</a:t>
            </a:r>
            <a:r>
              <a:rPr sz="2000" spc="-11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their</a:t>
            </a:r>
            <a:r>
              <a:rPr sz="2000" spc="-13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2A2A2A"/>
                </a:solidFill>
                <a:latin typeface="Arial"/>
                <a:cs typeface="Arial"/>
              </a:rPr>
              <a:t>stakeholders.</a:t>
            </a:r>
            <a:endParaRPr sz="2000">
              <a:latin typeface="Arial"/>
              <a:cs typeface="Arial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771269" y="254254"/>
            <a:ext cx="8587740" cy="787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  <a:tabLst>
                <a:tab pos="1967230" algn="l"/>
                <a:tab pos="4062095" algn="l"/>
                <a:tab pos="5925820" algn="l"/>
                <a:tab pos="6819900" algn="l"/>
                <a:tab pos="8129905" algn="l"/>
              </a:tabLst>
            </a:pPr>
            <a:r>
              <a:rPr sz="2500" spc="-225" dirty="0"/>
              <a:t>P</a:t>
            </a:r>
            <a:r>
              <a:rPr sz="2500" spc="-300" dirty="0"/>
              <a:t> </a:t>
            </a:r>
            <a:r>
              <a:rPr sz="2500" spc="-290" dirty="0"/>
              <a:t>R</a:t>
            </a:r>
            <a:r>
              <a:rPr sz="2500" spc="-300" dirty="0"/>
              <a:t> </a:t>
            </a:r>
            <a:r>
              <a:rPr sz="2500" spc="-195" dirty="0"/>
              <a:t>O</a:t>
            </a:r>
            <a:r>
              <a:rPr sz="2500" spc="-295" dirty="0"/>
              <a:t> </a:t>
            </a:r>
            <a:r>
              <a:rPr sz="2500" spc="-175" dirty="0"/>
              <a:t>V</a:t>
            </a:r>
            <a:r>
              <a:rPr sz="2500" spc="-295" dirty="0"/>
              <a:t> </a:t>
            </a:r>
            <a:r>
              <a:rPr sz="2500" spc="-35" dirty="0"/>
              <a:t>I</a:t>
            </a:r>
            <a:r>
              <a:rPr sz="2500" spc="-295" dirty="0"/>
              <a:t> </a:t>
            </a:r>
            <a:r>
              <a:rPr sz="2500" spc="-135" dirty="0"/>
              <a:t>D</a:t>
            </a:r>
            <a:r>
              <a:rPr sz="2500" spc="-295" dirty="0"/>
              <a:t> </a:t>
            </a:r>
            <a:r>
              <a:rPr sz="2500" spc="-300" dirty="0"/>
              <a:t>E</a:t>
            </a:r>
            <a:r>
              <a:rPr sz="2500" spc="-305" dirty="0"/>
              <a:t> </a:t>
            </a:r>
            <a:r>
              <a:rPr sz="2500" spc="-50" dirty="0"/>
              <a:t>S</a:t>
            </a:r>
            <a:r>
              <a:rPr sz="2500" dirty="0"/>
              <a:t>	</a:t>
            </a:r>
            <a:r>
              <a:rPr sz="2500" spc="-300" dirty="0"/>
              <a:t>E</a:t>
            </a:r>
            <a:r>
              <a:rPr sz="2500" spc="-305" dirty="0"/>
              <a:t> </a:t>
            </a:r>
            <a:r>
              <a:rPr sz="2500" spc="-240" dirty="0"/>
              <a:t>S</a:t>
            </a:r>
            <a:r>
              <a:rPr sz="2500" spc="-300" dirty="0"/>
              <a:t> </a:t>
            </a:r>
            <a:r>
              <a:rPr sz="2500" spc="-240" dirty="0"/>
              <a:t>S</a:t>
            </a:r>
            <a:r>
              <a:rPr sz="2500" spc="-305" dirty="0"/>
              <a:t> </a:t>
            </a:r>
            <a:r>
              <a:rPr sz="2500" spc="-300" dirty="0"/>
              <a:t>E </a:t>
            </a:r>
            <a:r>
              <a:rPr sz="2500" spc="-80" dirty="0"/>
              <a:t>N</a:t>
            </a:r>
            <a:r>
              <a:rPr sz="2500" spc="-295" dirty="0"/>
              <a:t> </a:t>
            </a:r>
            <a:r>
              <a:rPr sz="2500" spc="-290" dirty="0"/>
              <a:t>T</a:t>
            </a:r>
            <a:r>
              <a:rPr sz="2500" spc="-300" dirty="0"/>
              <a:t> </a:t>
            </a:r>
            <a:r>
              <a:rPr sz="2500" spc="-35" dirty="0"/>
              <a:t>I</a:t>
            </a:r>
            <a:r>
              <a:rPr sz="2500" spc="-295" dirty="0"/>
              <a:t> </a:t>
            </a:r>
            <a:r>
              <a:rPr sz="2500" spc="-290" dirty="0"/>
              <a:t>A</a:t>
            </a:r>
            <a:r>
              <a:rPr sz="2500" spc="-300" dirty="0"/>
              <a:t> </a:t>
            </a:r>
            <a:r>
              <a:rPr sz="2500" spc="-355" dirty="0"/>
              <a:t>L</a:t>
            </a:r>
            <a:r>
              <a:rPr sz="2500" dirty="0"/>
              <a:t>	</a:t>
            </a:r>
            <a:r>
              <a:rPr sz="2500" spc="-35" dirty="0"/>
              <a:t>I</a:t>
            </a:r>
            <a:r>
              <a:rPr sz="2500" spc="-300" dirty="0"/>
              <a:t> </a:t>
            </a:r>
            <a:r>
              <a:rPr sz="2500" spc="-80" dirty="0"/>
              <a:t>N</a:t>
            </a:r>
            <a:r>
              <a:rPr sz="2500" spc="-295" dirty="0"/>
              <a:t> </a:t>
            </a:r>
            <a:r>
              <a:rPr sz="2500" spc="-240" dirty="0"/>
              <a:t>S</a:t>
            </a:r>
            <a:r>
              <a:rPr sz="2500" spc="-300" dirty="0"/>
              <a:t> </a:t>
            </a:r>
            <a:r>
              <a:rPr sz="2500" spc="-35" dirty="0"/>
              <a:t>I</a:t>
            </a:r>
            <a:r>
              <a:rPr sz="2500" spc="-300" dirty="0"/>
              <a:t> </a:t>
            </a:r>
            <a:r>
              <a:rPr sz="2500" spc="-254" dirty="0"/>
              <a:t>G</a:t>
            </a:r>
            <a:r>
              <a:rPr sz="2500" spc="-295" dirty="0"/>
              <a:t> </a:t>
            </a:r>
            <a:r>
              <a:rPr sz="2500" spc="-114" dirty="0"/>
              <a:t>H</a:t>
            </a:r>
            <a:r>
              <a:rPr sz="2500" spc="-300" dirty="0"/>
              <a:t> </a:t>
            </a:r>
            <a:r>
              <a:rPr sz="2500" spc="-290" dirty="0"/>
              <a:t>T</a:t>
            </a:r>
            <a:r>
              <a:rPr sz="2500" spc="-300" dirty="0"/>
              <a:t> </a:t>
            </a:r>
            <a:r>
              <a:rPr sz="2500" spc="-50" dirty="0"/>
              <a:t>S</a:t>
            </a:r>
            <a:r>
              <a:rPr sz="2500" dirty="0"/>
              <a:t>	</a:t>
            </a:r>
            <a:r>
              <a:rPr sz="2500" spc="-290" dirty="0"/>
              <a:t>A</a:t>
            </a:r>
            <a:r>
              <a:rPr sz="2500" spc="-300" dirty="0"/>
              <a:t> </a:t>
            </a:r>
            <a:r>
              <a:rPr sz="2500" spc="-80" dirty="0"/>
              <a:t>N</a:t>
            </a:r>
            <a:r>
              <a:rPr sz="2500" spc="-295" dirty="0"/>
              <a:t> </a:t>
            </a:r>
            <a:r>
              <a:rPr sz="2500" spc="-50" dirty="0"/>
              <a:t>D</a:t>
            </a:r>
            <a:r>
              <a:rPr sz="2500" dirty="0"/>
              <a:t>	</a:t>
            </a:r>
            <a:r>
              <a:rPr sz="2500" spc="-290" dirty="0"/>
              <a:t>T</a:t>
            </a:r>
            <a:r>
              <a:rPr sz="2500" spc="-300" dirty="0"/>
              <a:t> </a:t>
            </a:r>
            <a:r>
              <a:rPr sz="2500" spc="-195" dirty="0"/>
              <a:t>O</a:t>
            </a:r>
            <a:r>
              <a:rPr sz="2500" spc="-300" dirty="0"/>
              <a:t> </a:t>
            </a:r>
            <a:r>
              <a:rPr sz="2500" spc="-195" dirty="0"/>
              <a:t>O</a:t>
            </a:r>
            <a:r>
              <a:rPr sz="2500" spc="-300" dirty="0"/>
              <a:t> </a:t>
            </a:r>
            <a:r>
              <a:rPr sz="2500" spc="-305" dirty="0"/>
              <a:t>L </a:t>
            </a:r>
            <a:r>
              <a:rPr sz="2500" spc="-50" dirty="0"/>
              <a:t>S</a:t>
            </a:r>
            <a:r>
              <a:rPr sz="2500" dirty="0"/>
              <a:t>	</a:t>
            </a:r>
            <a:r>
              <a:rPr sz="2500" spc="-290" dirty="0"/>
              <a:t>T</a:t>
            </a:r>
            <a:r>
              <a:rPr sz="2500" spc="-300" dirty="0"/>
              <a:t> </a:t>
            </a:r>
            <a:r>
              <a:rPr sz="2500" spc="-50" dirty="0"/>
              <a:t>O</a:t>
            </a:r>
            <a:endParaRPr sz="2500"/>
          </a:p>
          <a:p>
            <a:pPr marL="3810" algn="ctr">
              <a:lnSpc>
                <a:spcPct val="100000"/>
              </a:lnSpc>
              <a:tabLst>
                <a:tab pos="1813560" algn="l"/>
                <a:tab pos="3835400" algn="l"/>
              </a:tabLst>
            </a:pPr>
            <a:r>
              <a:rPr sz="2500" spc="-240" dirty="0"/>
              <a:t>S</a:t>
            </a:r>
            <a:r>
              <a:rPr sz="2500" spc="-300" dirty="0"/>
              <a:t> </a:t>
            </a:r>
            <a:r>
              <a:rPr sz="2500" spc="-150" dirty="0"/>
              <a:t>U</a:t>
            </a:r>
            <a:r>
              <a:rPr sz="2500" spc="-300" dirty="0"/>
              <a:t> </a:t>
            </a:r>
            <a:r>
              <a:rPr sz="2500" spc="-225" dirty="0"/>
              <a:t>P</a:t>
            </a:r>
            <a:r>
              <a:rPr sz="2500" spc="-295" dirty="0"/>
              <a:t> </a:t>
            </a:r>
            <a:r>
              <a:rPr sz="2500" spc="-225" dirty="0"/>
              <a:t>P</a:t>
            </a:r>
            <a:r>
              <a:rPr sz="2500" spc="-295" dirty="0"/>
              <a:t> </a:t>
            </a:r>
            <a:r>
              <a:rPr sz="2500" spc="-195" dirty="0"/>
              <a:t>O</a:t>
            </a:r>
            <a:r>
              <a:rPr sz="2500" spc="-295" dirty="0"/>
              <a:t> </a:t>
            </a:r>
            <a:r>
              <a:rPr sz="2500" spc="-290" dirty="0"/>
              <a:t>R</a:t>
            </a:r>
            <a:r>
              <a:rPr sz="2500" spc="-300" dirty="0"/>
              <a:t> </a:t>
            </a:r>
            <a:r>
              <a:rPr sz="2500" spc="-340" dirty="0"/>
              <a:t>T</a:t>
            </a:r>
            <a:r>
              <a:rPr sz="2500" dirty="0"/>
              <a:t>	</a:t>
            </a:r>
            <a:r>
              <a:rPr sz="2500" spc="-225" dirty="0"/>
              <a:t>P</a:t>
            </a:r>
            <a:r>
              <a:rPr sz="2500" spc="-300" dirty="0"/>
              <a:t> </a:t>
            </a:r>
            <a:r>
              <a:rPr sz="2500" spc="-195" dirty="0"/>
              <a:t>O</a:t>
            </a:r>
            <a:r>
              <a:rPr sz="2500" spc="-295" dirty="0"/>
              <a:t> </a:t>
            </a:r>
            <a:r>
              <a:rPr sz="2500" spc="-305" dirty="0"/>
              <a:t>L </a:t>
            </a:r>
            <a:r>
              <a:rPr sz="2500" spc="-35" dirty="0"/>
              <a:t>I</a:t>
            </a:r>
            <a:r>
              <a:rPr sz="2500" spc="-295" dirty="0"/>
              <a:t> </a:t>
            </a:r>
            <a:r>
              <a:rPr sz="2500" spc="-290" dirty="0"/>
              <a:t>T</a:t>
            </a:r>
            <a:r>
              <a:rPr sz="2500" spc="-300" dirty="0"/>
              <a:t> </a:t>
            </a:r>
            <a:r>
              <a:rPr sz="2500" spc="-35" dirty="0"/>
              <a:t>I</a:t>
            </a:r>
            <a:r>
              <a:rPr sz="2500" spc="-295" dirty="0"/>
              <a:t> </a:t>
            </a:r>
            <a:r>
              <a:rPr sz="2500" spc="-135" dirty="0"/>
              <a:t>C</a:t>
            </a:r>
            <a:r>
              <a:rPr sz="2500" spc="-305" dirty="0"/>
              <a:t> </a:t>
            </a:r>
            <a:r>
              <a:rPr sz="2500" spc="-290" dirty="0"/>
              <a:t>A</a:t>
            </a:r>
            <a:r>
              <a:rPr sz="2500" spc="-300" dirty="0"/>
              <a:t> </a:t>
            </a:r>
            <a:r>
              <a:rPr sz="2500" spc="-355" dirty="0"/>
              <a:t>L</a:t>
            </a:r>
            <a:r>
              <a:rPr sz="2500" dirty="0"/>
              <a:t>	</a:t>
            </a:r>
            <a:r>
              <a:rPr sz="2500" spc="-305" dirty="0"/>
              <a:t>L </a:t>
            </a:r>
            <a:r>
              <a:rPr sz="2500" spc="-300" dirty="0"/>
              <a:t>E </a:t>
            </a:r>
            <a:r>
              <a:rPr sz="2500" spc="-290" dirty="0"/>
              <a:t>A</a:t>
            </a:r>
            <a:r>
              <a:rPr sz="2500" spc="-305" dirty="0"/>
              <a:t> </a:t>
            </a:r>
            <a:r>
              <a:rPr sz="2500" spc="-135" dirty="0"/>
              <a:t>D</a:t>
            </a:r>
            <a:r>
              <a:rPr sz="2500" spc="-295" dirty="0"/>
              <a:t> </a:t>
            </a:r>
            <a:r>
              <a:rPr sz="2500" spc="-300" dirty="0"/>
              <a:t>E </a:t>
            </a:r>
            <a:r>
              <a:rPr sz="2500" spc="-290" dirty="0"/>
              <a:t>R</a:t>
            </a:r>
            <a:r>
              <a:rPr sz="2500" spc="-305" dirty="0"/>
              <a:t> </a:t>
            </a:r>
            <a:r>
              <a:rPr sz="2500" spc="-240" dirty="0"/>
              <a:t>S</a:t>
            </a:r>
            <a:r>
              <a:rPr sz="2500" spc="-300" dirty="0"/>
              <a:t> </a:t>
            </a:r>
            <a:r>
              <a:rPr sz="2500" spc="-525" dirty="0"/>
              <a:t>…</a:t>
            </a:r>
            <a:endParaRPr sz="2500"/>
          </a:p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1202389"/>
            <a:ext cx="12192000" cy="4703187"/>
          </a:xfrm>
          <a:prstGeom prst="rect">
            <a:avLst/>
          </a:prstGeom>
        </p:spPr>
      </p:pic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45"/>
              </a:lnSpc>
            </a:pPr>
            <a:fld id="{81D60167-4931-47E6-BA6A-407CBD079E47}" type="slidenum">
              <a:rPr spc="-25" dirty="0"/>
              <a:t>10</a:t>
            </a:fld>
            <a:endParaRPr spc="-25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454156" y="6199521"/>
            <a:ext cx="2059423" cy="442917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1202385"/>
            <a:ext cx="12192000" cy="4758245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903224" y="1663954"/>
            <a:ext cx="4772025" cy="38265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41300" marR="403225" indent="-228600">
              <a:lnSpc>
                <a:spcPct val="100000"/>
              </a:lnSpc>
              <a:spcBef>
                <a:spcPts val="105"/>
              </a:spcBef>
              <a:buClr>
                <a:srgbClr val="3892B0"/>
              </a:buClr>
              <a:buSzPct val="125000"/>
              <a:buFont typeface="Arial"/>
              <a:buChar char="•"/>
              <a:tabLst>
                <a:tab pos="241300" algn="l"/>
              </a:tabLst>
            </a:pPr>
            <a:r>
              <a:rPr sz="2000" b="1" spc="-170" dirty="0">
                <a:solidFill>
                  <a:srgbClr val="005C83"/>
                </a:solidFill>
                <a:latin typeface="Arial"/>
                <a:cs typeface="Arial"/>
              </a:rPr>
              <a:t>EMBRACES</a:t>
            </a:r>
            <a:r>
              <a:rPr sz="2000" b="1" spc="-120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sz="2000" b="1" i="1" spc="-45" dirty="0">
                <a:solidFill>
                  <a:srgbClr val="005C83"/>
                </a:solidFill>
                <a:latin typeface="Arial"/>
                <a:cs typeface="Arial"/>
              </a:rPr>
              <a:t>equity</a:t>
            </a:r>
            <a:r>
              <a:rPr sz="2000" b="1" i="1" spc="-110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sz="2000" spc="-30" dirty="0">
                <a:solidFill>
                  <a:srgbClr val="2A2A2A"/>
                </a:solidFill>
                <a:latin typeface="Arial"/>
                <a:cs typeface="Arial"/>
              </a:rPr>
              <a:t>and</a:t>
            </a:r>
            <a:r>
              <a:rPr sz="2000" spc="-10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b="1" spc="-10" dirty="0">
                <a:solidFill>
                  <a:srgbClr val="005C83"/>
                </a:solidFill>
                <a:latin typeface="Arial"/>
                <a:cs typeface="Arial"/>
              </a:rPr>
              <a:t>PROMOTES </a:t>
            </a:r>
            <a:r>
              <a:rPr sz="2000" b="1" i="1" dirty="0">
                <a:solidFill>
                  <a:srgbClr val="005C83"/>
                </a:solidFill>
                <a:latin typeface="Arial"/>
                <a:cs typeface="Arial"/>
              </a:rPr>
              <a:t>climate</a:t>
            </a:r>
            <a:r>
              <a:rPr sz="2000" b="1" i="1" spc="-110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sz="2000" b="1" i="1" spc="-30" dirty="0">
                <a:solidFill>
                  <a:srgbClr val="005C83"/>
                </a:solidFill>
                <a:latin typeface="Arial"/>
                <a:cs typeface="Arial"/>
              </a:rPr>
              <a:t>justice</a:t>
            </a:r>
            <a:r>
              <a:rPr sz="2000" spc="-30" dirty="0">
                <a:solidFill>
                  <a:srgbClr val="2A2A2A"/>
                </a:solidFill>
                <a:latin typeface="Arial"/>
                <a:cs typeface="Arial"/>
              </a:rPr>
              <a:t>,</a:t>
            </a:r>
            <a:r>
              <a:rPr sz="2000" spc="-7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with</a:t>
            </a:r>
            <a:r>
              <a:rPr sz="2000" spc="-8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tools</a:t>
            </a:r>
            <a:r>
              <a:rPr sz="2000" spc="-7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to</a:t>
            </a:r>
            <a:r>
              <a:rPr sz="2000" spc="-8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2A2A2A"/>
                </a:solidFill>
                <a:latin typeface="Arial"/>
                <a:cs typeface="Arial"/>
              </a:rPr>
              <a:t>develop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ethical</a:t>
            </a:r>
            <a:r>
              <a:rPr sz="2000" spc="-9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25" dirty="0">
                <a:solidFill>
                  <a:srgbClr val="2A2A2A"/>
                </a:solidFill>
                <a:latin typeface="Arial"/>
                <a:cs typeface="Arial"/>
              </a:rPr>
              <a:t>perspectives</a:t>
            </a:r>
            <a:r>
              <a:rPr sz="2000" spc="-114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30" dirty="0">
                <a:solidFill>
                  <a:srgbClr val="2A2A2A"/>
                </a:solidFill>
                <a:latin typeface="Arial"/>
                <a:cs typeface="Arial"/>
              </a:rPr>
              <a:t>and</a:t>
            </a:r>
            <a:r>
              <a:rPr sz="2000" spc="-6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2A2A2A"/>
                </a:solidFill>
                <a:latin typeface="Arial"/>
                <a:cs typeface="Arial"/>
              </a:rPr>
              <a:t>actions.</a:t>
            </a:r>
            <a:endParaRPr sz="20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665"/>
              </a:spcBef>
              <a:buClr>
                <a:srgbClr val="3892B0"/>
              </a:buClr>
              <a:buFont typeface="Arial"/>
              <a:buChar char="•"/>
            </a:pPr>
            <a:endParaRPr sz="2000">
              <a:latin typeface="Arial"/>
              <a:cs typeface="Arial"/>
            </a:endParaRPr>
          </a:p>
          <a:p>
            <a:pPr marL="241300" marR="5080" indent="-228600">
              <a:lnSpc>
                <a:spcPct val="100000"/>
              </a:lnSpc>
              <a:buClr>
                <a:srgbClr val="3892B0"/>
              </a:buClr>
              <a:buSzPct val="125000"/>
              <a:buFont typeface="Arial"/>
              <a:buChar char="•"/>
              <a:tabLst>
                <a:tab pos="241300" algn="l"/>
              </a:tabLst>
            </a:pPr>
            <a:r>
              <a:rPr sz="2000" b="1" spc="-125" dirty="0">
                <a:solidFill>
                  <a:srgbClr val="005C83"/>
                </a:solidFill>
                <a:latin typeface="Arial"/>
                <a:cs typeface="Arial"/>
              </a:rPr>
              <a:t>FOREGROUNDS</a:t>
            </a:r>
            <a:r>
              <a:rPr sz="2000" b="1" spc="-100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sz="2000" spc="-40" dirty="0">
                <a:solidFill>
                  <a:srgbClr val="2A2A2A"/>
                </a:solidFill>
                <a:latin typeface="Arial"/>
                <a:cs typeface="Arial"/>
              </a:rPr>
              <a:t>developing</a:t>
            </a:r>
            <a:r>
              <a:rPr sz="2000" spc="-9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20" dirty="0">
                <a:solidFill>
                  <a:srgbClr val="2A2A2A"/>
                </a:solidFill>
                <a:latin typeface="Arial"/>
                <a:cs typeface="Arial"/>
              </a:rPr>
              <a:t>inner</a:t>
            </a:r>
            <a:r>
              <a:rPr sz="2000" spc="-8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2A2A2A"/>
                </a:solidFill>
                <a:latin typeface="Arial"/>
                <a:cs typeface="Arial"/>
              </a:rPr>
              <a:t>skills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for</a:t>
            </a:r>
            <a:r>
              <a:rPr sz="2000" spc="-11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outer</a:t>
            </a:r>
            <a:r>
              <a:rPr sz="2000" spc="-11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transformation</a:t>
            </a:r>
            <a:r>
              <a:rPr sz="2000" spc="-13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30" dirty="0">
                <a:solidFill>
                  <a:srgbClr val="2A2A2A"/>
                </a:solidFill>
                <a:latin typeface="Arial"/>
                <a:cs typeface="Arial"/>
              </a:rPr>
              <a:t>and</a:t>
            </a:r>
            <a:r>
              <a:rPr sz="2000" spc="-9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b="1" i="1" spc="-20" dirty="0">
                <a:solidFill>
                  <a:srgbClr val="005C83"/>
                </a:solidFill>
                <a:latin typeface="Arial"/>
                <a:cs typeface="Arial"/>
              </a:rPr>
              <a:t>sustainable </a:t>
            </a:r>
            <a:r>
              <a:rPr sz="2000" b="1" i="1" spc="-10" dirty="0">
                <a:solidFill>
                  <a:srgbClr val="005C83"/>
                </a:solidFill>
                <a:latin typeface="Arial"/>
                <a:cs typeface="Arial"/>
              </a:rPr>
              <a:t>mindsets</a:t>
            </a:r>
            <a:r>
              <a:rPr sz="2000" spc="-10" dirty="0">
                <a:solidFill>
                  <a:srgbClr val="2A2A2A"/>
                </a:solidFill>
                <a:latin typeface="Arial"/>
                <a:cs typeface="Arial"/>
              </a:rPr>
              <a:t>.</a:t>
            </a:r>
            <a:endParaRPr sz="20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650"/>
              </a:spcBef>
              <a:buClr>
                <a:srgbClr val="3892B0"/>
              </a:buClr>
              <a:buFont typeface="Arial"/>
              <a:buChar char="•"/>
            </a:pPr>
            <a:endParaRPr sz="2000">
              <a:latin typeface="Arial"/>
              <a:cs typeface="Arial"/>
            </a:endParaRPr>
          </a:p>
          <a:p>
            <a:pPr marL="241300" marR="414020" indent="-228600">
              <a:lnSpc>
                <a:spcPct val="100000"/>
              </a:lnSpc>
              <a:buClr>
                <a:srgbClr val="3892B0"/>
              </a:buClr>
              <a:buSzPct val="125000"/>
              <a:buFont typeface="Arial"/>
              <a:buChar char="•"/>
              <a:tabLst>
                <a:tab pos="241300" algn="l"/>
              </a:tabLst>
            </a:pPr>
            <a:r>
              <a:rPr sz="2000" b="1" spc="-120" dirty="0">
                <a:solidFill>
                  <a:srgbClr val="005C83"/>
                </a:solidFill>
                <a:latin typeface="Arial"/>
                <a:cs typeface="Arial"/>
              </a:rPr>
              <a:t>SHIFTS</a:t>
            </a:r>
            <a:r>
              <a:rPr sz="2000" b="1" spc="-105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sz="2000" b="1" i="1" spc="-45" dirty="0">
                <a:solidFill>
                  <a:srgbClr val="005C83"/>
                </a:solidFill>
                <a:latin typeface="Arial"/>
                <a:cs typeface="Arial"/>
              </a:rPr>
              <a:t>perspectives</a:t>
            </a:r>
            <a:r>
              <a:rPr sz="2000" b="1" i="1" spc="-85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sz="2000" spc="-35" dirty="0">
                <a:solidFill>
                  <a:srgbClr val="2A2A2A"/>
                </a:solidFill>
                <a:latin typeface="Arial"/>
                <a:cs typeface="Arial"/>
              </a:rPr>
              <a:t>using</a:t>
            </a:r>
            <a:r>
              <a:rPr sz="2000" spc="-10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2A2A2A"/>
                </a:solidFill>
                <a:latin typeface="Arial"/>
                <a:cs typeface="Arial"/>
              </a:rPr>
              <a:t>clear</a:t>
            </a:r>
            <a:r>
              <a:rPr sz="2000" spc="-10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25" dirty="0">
                <a:solidFill>
                  <a:srgbClr val="2A2A2A"/>
                </a:solidFill>
                <a:latin typeface="Arial"/>
                <a:cs typeface="Arial"/>
              </a:rPr>
              <a:t>and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practical</a:t>
            </a:r>
            <a:r>
              <a:rPr sz="2000" spc="-8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2A2A2A"/>
                </a:solidFill>
                <a:latin typeface="Arial"/>
                <a:cs typeface="Arial"/>
              </a:rPr>
              <a:t>techniques</a:t>
            </a:r>
            <a:r>
              <a:rPr sz="2000" spc="-8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in</a:t>
            </a:r>
            <a:r>
              <a:rPr sz="2000" spc="-6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2A2A2A"/>
                </a:solidFill>
                <a:latin typeface="Arial"/>
                <a:cs typeface="Arial"/>
              </a:rPr>
              <a:t>Mindfulness, </a:t>
            </a:r>
            <a:r>
              <a:rPr sz="2000" spc="-40" dirty="0">
                <a:solidFill>
                  <a:srgbClr val="2A2A2A"/>
                </a:solidFill>
                <a:latin typeface="Arial"/>
                <a:cs typeface="Arial"/>
              </a:rPr>
              <a:t>Inner</a:t>
            </a:r>
            <a:r>
              <a:rPr sz="2000" spc="-9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30" dirty="0">
                <a:solidFill>
                  <a:srgbClr val="2A2A2A"/>
                </a:solidFill>
                <a:latin typeface="Arial"/>
                <a:cs typeface="Arial"/>
              </a:rPr>
              <a:t>Development</a:t>
            </a:r>
            <a:r>
              <a:rPr sz="2000" spc="-14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45" dirty="0">
                <a:solidFill>
                  <a:srgbClr val="2A2A2A"/>
                </a:solidFill>
                <a:latin typeface="Arial"/>
                <a:cs typeface="Arial"/>
              </a:rPr>
              <a:t>Goals</a:t>
            </a:r>
            <a:r>
              <a:rPr sz="2000" spc="-8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75" dirty="0">
                <a:solidFill>
                  <a:srgbClr val="2A2A2A"/>
                </a:solidFill>
                <a:latin typeface="Arial"/>
                <a:cs typeface="Arial"/>
              </a:rPr>
              <a:t>(IDGs)</a:t>
            </a:r>
            <a:r>
              <a:rPr sz="2000" spc="-9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25" dirty="0">
                <a:solidFill>
                  <a:srgbClr val="2A2A2A"/>
                </a:solidFill>
                <a:latin typeface="Arial"/>
                <a:cs typeface="Arial"/>
              </a:rPr>
              <a:t>and </a:t>
            </a:r>
            <a:r>
              <a:rPr sz="2000" spc="-35" dirty="0">
                <a:solidFill>
                  <a:srgbClr val="2A2A2A"/>
                </a:solidFill>
                <a:latin typeface="Arial"/>
                <a:cs typeface="Arial"/>
              </a:rPr>
              <a:t>Active</a:t>
            </a:r>
            <a:r>
              <a:rPr sz="2000" spc="-13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2A2A2A"/>
                </a:solidFill>
                <a:latin typeface="Arial"/>
                <a:cs typeface="Arial"/>
              </a:rPr>
              <a:t>Storytelling.</a:t>
            </a:r>
            <a:endParaRPr sz="2000">
              <a:latin typeface="Arial"/>
              <a:cs typeface="Arial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3451097" y="495427"/>
            <a:ext cx="5233035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2054860" algn="l"/>
                <a:tab pos="3733165" algn="l"/>
              </a:tabLst>
            </a:pPr>
            <a:r>
              <a:rPr sz="2500" spc="-240" dirty="0"/>
              <a:t>S</a:t>
            </a:r>
            <a:r>
              <a:rPr sz="2500" spc="-305" dirty="0"/>
              <a:t> </a:t>
            </a:r>
            <a:r>
              <a:rPr sz="2500" spc="-150" dirty="0"/>
              <a:t>U</a:t>
            </a:r>
            <a:r>
              <a:rPr sz="2500" spc="-300" dirty="0"/>
              <a:t> </a:t>
            </a:r>
            <a:r>
              <a:rPr sz="2500" spc="-225" dirty="0"/>
              <a:t>P</a:t>
            </a:r>
            <a:r>
              <a:rPr sz="2500" spc="-295" dirty="0"/>
              <a:t> </a:t>
            </a:r>
            <a:r>
              <a:rPr sz="2500" spc="-225" dirty="0"/>
              <a:t>P</a:t>
            </a:r>
            <a:r>
              <a:rPr sz="2500" spc="-295" dirty="0"/>
              <a:t> </a:t>
            </a:r>
            <a:r>
              <a:rPr sz="2500" spc="-195" dirty="0"/>
              <a:t>O</a:t>
            </a:r>
            <a:r>
              <a:rPr sz="2500" spc="-295" dirty="0"/>
              <a:t> </a:t>
            </a:r>
            <a:r>
              <a:rPr sz="2500" spc="-290" dirty="0"/>
              <a:t>R</a:t>
            </a:r>
            <a:r>
              <a:rPr sz="2500" spc="-300" dirty="0"/>
              <a:t> </a:t>
            </a:r>
            <a:r>
              <a:rPr sz="2500" spc="-290" dirty="0"/>
              <a:t>T</a:t>
            </a:r>
            <a:r>
              <a:rPr sz="2500" spc="-295" dirty="0"/>
              <a:t> </a:t>
            </a:r>
            <a:r>
              <a:rPr sz="2500" spc="-50" dirty="0"/>
              <a:t>S</a:t>
            </a:r>
            <a:r>
              <a:rPr sz="2500" dirty="0"/>
              <a:t>	</a:t>
            </a:r>
            <a:r>
              <a:rPr sz="2500" spc="-305" dirty="0"/>
              <a:t>L </a:t>
            </a:r>
            <a:r>
              <a:rPr sz="2500" spc="-290" dirty="0"/>
              <a:t>A</a:t>
            </a:r>
            <a:r>
              <a:rPr sz="2500" spc="-300" dirty="0"/>
              <a:t> </a:t>
            </a:r>
            <a:r>
              <a:rPr sz="2500" spc="-240" dirty="0"/>
              <a:t>S</a:t>
            </a:r>
            <a:r>
              <a:rPr sz="2500" spc="-305" dirty="0"/>
              <a:t> </a:t>
            </a:r>
            <a:r>
              <a:rPr sz="2500" spc="-290" dirty="0"/>
              <a:t>T</a:t>
            </a:r>
            <a:r>
              <a:rPr sz="2500" spc="-295" dirty="0"/>
              <a:t> </a:t>
            </a:r>
            <a:r>
              <a:rPr sz="2500" spc="-35" dirty="0"/>
              <a:t>I</a:t>
            </a:r>
            <a:r>
              <a:rPr sz="2500" spc="-300" dirty="0"/>
              <a:t> </a:t>
            </a:r>
            <a:r>
              <a:rPr sz="2500" spc="-80" dirty="0"/>
              <a:t>N</a:t>
            </a:r>
            <a:r>
              <a:rPr sz="2500" spc="-295" dirty="0"/>
              <a:t> </a:t>
            </a:r>
            <a:r>
              <a:rPr sz="2500" spc="-305" dirty="0"/>
              <a:t>G</a:t>
            </a:r>
            <a:r>
              <a:rPr sz="2500" dirty="0"/>
              <a:t>	</a:t>
            </a:r>
            <a:r>
              <a:rPr sz="2500" spc="-135" dirty="0"/>
              <a:t>C</a:t>
            </a:r>
            <a:r>
              <a:rPr sz="2500" spc="-300" dirty="0"/>
              <a:t> </a:t>
            </a:r>
            <a:r>
              <a:rPr sz="2500" spc="-114" dirty="0"/>
              <a:t>H</a:t>
            </a:r>
            <a:r>
              <a:rPr sz="2500" spc="-300" dirty="0"/>
              <a:t> </a:t>
            </a:r>
            <a:r>
              <a:rPr sz="2500" spc="-290" dirty="0"/>
              <a:t>A</a:t>
            </a:r>
            <a:r>
              <a:rPr sz="2500" spc="-300" dirty="0"/>
              <a:t> </a:t>
            </a:r>
            <a:r>
              <a:rPr sz="2500" spc="-80" dirty="0"/>
              <a:t>N</a:t>
            </a:r>
            <a:r>
              <a:rPr sz="2500" spc="-295" dirty="0"/>
              <a:t> </a:t>
            </a:r>
            <a:r>
              <a:rPr sz="2500" spc="-254" dirty="0"/>
              <a:t>G</a:t>
            </a:r>
            <a:r>
              <a:rPr sz="2500" spc="-295" dirty="0"/>
              <a:t> </a:t>
            </a:r>
            <a:r>
              <a:rPr sz="2500" spc="-350" dirty="0"/>
              <a:t>E</a:t>
            </a:r>
            <a:endParaRPr sz="2500"/>
          </a:p>
        </p:txBody>
      </p:sp>
      <p:grpSp>
        <p:nvGrpSpPr>
          <p:cNvPr id="6" name="object 6"/>
          <p:cNvGrpSpPr/>
          <p:nvPr/>
        </p:nvGrpSpPr>
        <p:grpSpPr>
          <a:xfrm>
            <a:off x="0" y="1202389"/>
            <a:ext cx="12192000" cy="4703445"/>
            <a:chOff x="0" y="1202389"/>
            <a:chExt cx="12192000" cy="4703445"/>
          </a:xfrm>
        </p:grpSpPr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096000" y="1261059"/>
              <a:ext cx="6096000" cy="4644516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0" y="1202389"/>
              <a:ext cx="12192000" cy="4703187"/>
            </a:xfrm>
            <a:prstGeom prst="rect">
              <a:avLst/>
            </a:prstGeom>
          </p:spPr>
        </p:pic>
      </p:grp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45"/>
              </a:lnSpc>
            </a:pPr>
            <a:fld id="{81D60167-4931-47E6-BA6A-407CBD079E47}" type="slidenum">
              <a:rPr spc="-25" dirty="0"/>
              <a:t>11</a:t>
            </a:fld>
            <a:endParaRPr spc="-25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5595505"/>
            <a:ext cx="12192000" cy="365125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454156" y="6199521"/>
            <a:ext cx="2059423" cy="442917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799591" y="2449195"/>
            <a:ext cx="5205095" cy="284480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240665" marR="36195" indent="-228600">
              <a:lnSpc>
                <a:spcPct val="100499"/>
              </a:lnSpc>
              <a:spcBef>
                <a:spcPts val="85"/>
              </a:spcBef>
              <a:buClr>
                <a:srgbClr val="3892B0"/>
              </a:buClr>
              <a:buSzPct val="125000"/>
              <a:buFont typeface="Arial"/>
              <a:buChar char="•"/>
              <a:tabLst>
                <a:tab pos="240665" algn="l"/>
              </a:tabLst>
            </a:pPr>
            <a:r>
              <a:rPr sz="2000" spc="-40" dirty="0">
                <a:solidFill>
                  <a:srgbClr val="2A2A2A"/>
                </a:solidFill>
                <a:latin typeface="Arial"/>
                <a:cs typeface="Arial"/>
              </a:rPr>
              <a:t>Choose</a:t>
            </a:r>
            <a:r>
              <a:rPr sz="2000" spc="-14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45" dirty="0">
                <a:solidFill>
                  <a:srgbClr val="2A2A2A"/>
                </a:solidFill>
                <a:latin typeface="Arial"/>
                <a:cs typeface="Arial"/>
              </a:rPr>
              <a:t>an</a:t>
            </a:r>
            <a:r>
              <a:rPr sz="2000" spc="-13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activity</a:t>
            </a:r>
            <a:r>
              <a:rPr sz="2000" spc="-15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from</a:t>
            </a:r>
            <a:r>
              <a:rPr sz="2000" spc="31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65" dirty="0">
                <a:solidFill>
                  <a:srgbClr val="2A2A2A"/>
                </a:solidFill>
                <a:latin typeface="Arial"/>
                <a:cs typeface="Arial"/>
              </a:rPr>
              <a:t>a</a:t>
            </a:r>
            <a:r>
              <a:rPr sz="2000" spc="-114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400" b="1" spc="-50" dirty="0">
                <a:solidFill>
                  <a:srgbClr val="005C83"/>
                </a:solidFill>
                <a:latin typeface="Arial"/>
                <a:cs typeface="Arial"/>
              </a:rPr>
              <a:t>HOW</a:t>
            </a:r>
            <a:r>
              <a:rPr sz="2400" b="1" spc="-220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section</a:t>
            </a:r>
            <a:r>
              <a:rPr sz="2000" spc="-13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25" dirty="0">
                <a:solidFill>
                  <a:srgbClr val="2A2A2A"/>
                </a:solidFill>
                <a:latin typeface="Arial"/>
                <a:cs typeface="Arial"/>
              </a:rPr>
              <a:t>in </a:t>
            </a:r>
            <a:r>
              <a:rPr sz="2400" b="1" spc="-105" dirty="0">
                <a:solidFill>
                  <a:srgbClr val="005C83"/>
                </a:solidFill>
                <a:latin typeface="Arial"/>
                <a:cs typeface="Arial"/>
              </a:rPr>
              <a:t>SHAPING</a:t>
            </a:r>
            <a:r>
              <a:rPr sz="2400" b="1" spc="-140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sz="2400" b="1" spc="-120" dirty="0">
                <a:solidFill>
                  <a:srgbClr val="005C83"/>
                </a:solidFill>
                <a:latin typeface="Arial"/>
                <a:cs typeface="Arial"/>
              </a:rPr>
              <a:t>TOMORROW</a:t>
            </a:r>
            <a:r>
              <a:rPr sz="2000" spc="-120" dirty="0">
                <a:solidFill>
                  <a:srgbClr val="2A2A2A"/>
                </a:solidFill>
                <a:latin typeface="Arial"/>
                <a:cs typeface="Arial"/>
              </a:rPr>
              <a:t>.</a:t>
            </a:r>
            <a:r>
              <a:rPr sz="2000" spc="-5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45" dirty="0">
                <a:solidFill>
                  <a:srgbClr val="2A2A2A"/>
                </a:solidFill>
                <a:latin typeface="Arial"/>
                <a:cs typeface="Arial"/>
              </a:rPr>
              <a:t>Find</a:t>
            </a:r>
            <a:r>
              <a:rPr sz="2000" spc="-114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40" dirty="0">
                <a:solidFill>
                  <a:srgbClr val="2A2A2A"/>
                </a:solidFill>
                <a:latin typeface="Arial"/>
                <a:cs typeface="Arial"/>
              </a:rPr>
              <a:t>one</a:t>
            </a:r>
            <a:r>
              <a:rPr sz="2000" spc="-12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that</a:t>
            </a:r>
            <a:r>
              <a:rPr sz="2000" spc="-10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25" dirty="0">
                <a:solidFill>
                  <a:srgbClr val="2A2A2A"/>
                </a:solidFill>
                <a:latin typeface="Arial"/>
                <a:cs typeface="Arial"/>
              </a:rPr>
              <a:t>is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particularly</a:t>
            </a:r>
            <a:r>
              <a:rPr sz="2000" spc="-12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20" dirty="0">
                <a:solidFill>
                  <a:srgbClr val="2A2A2A"/>
                </a:solidFill>
                <a:latin typeface="Arial"/>
                <a:cs typeface="Arial"/>
              </a:rPr>
              <a:t>relevant</a:t>
            </a:r>
            <a:r>
              <a:rPr sz="2000" spc="-12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for</a:t>
            </a:r>
            <a:r>
              <a:rPr sz="2000" spc="-114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40" dirty="0">
                <a:solidFill>
                  <a:srgbClr val="2A2A2A"/>
                </a:solidFill>
                <a:latin typeface="Arial"/>
                <a:cs typeface="Arial"/>
              </a:rPr>
              <a:t>your</a:t>
            </a:r>
            <a:r>
              <a:rPr sz="2000" spc="-12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2A2A2A"/>
                </a:solidFill>
                <a:latin typeface="Arial"/>
                <a:cs typeface="Arial"/>
              </a:rPr>
              <a:t>audience.</a:t>
            </a:r>
            <a:endParaRPr sz="2000">
              <a:latin typeface="Arial"/>
              <a:cs typeface="Arial"/>
            </a:endParaRPr>
          </a:p>
          <a:p>
            <a:pPr marL="240665" marR="5080" indent="-228600" algn="just">
              <a:lnSpc>
                <a:spcPct val="100000"/>
              </a:lnSpc>
              <a:spcBef>
                <a:spcPts val="994"/>
              </a:spcBef>
              <a:buClr>
                <a:srgbClr val="3892B0"/>
              </a:buClr>
              <a:buSzPct val="125000"/>
              <a:buChar char="•"/>
              <a:tabLst>
                <a:tab pos="240665" algn="l"/>
              </a:tabLst>
            </a:pPr>
            <a:r>
              <a:rPr sz="2000" spc="-10" dirty="0">
                <a:solidFill>
                  <a:srgbClr val="2A2A2A"/>
                </a:solidFill>
                <a:latin typeface="Arial"/>
                <a:cs typeface="Arial"/>
              </a:rPr>
              <a:t>Facilitate</a:t>
            </a:r>
            <a:r>
              <a:rPr sz="2000" spc="-13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this</a:t>
            </a:r>
            <a:r>
              <a:rPr sz="2000" spc="-11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2A2A2A"/>
                </a:solidFill>
                <a:latin typeface="Arial"/>
                <a:cs typeface="Arial"/>
              </a:rPr>
              <a:t>activity</a:t>
            </a:r>
            <a:r>
              <a:rPr sz="2000" spc="-9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2A2A2A"/>
                </a:solidFill>
                <a:latin typeface="Arial"/>
                <a:cs typeface="Arial"/>
              </a:rPr>
              <a:t>in</a:t>
            </a:r>
            <a:r>
              <a:rPr sz="2000" spc="-5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small</a:t>
            </a:r>
            <a:r>
              <a:rPr sz="2000" spc="-4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40" dirty="0">
                <a:solidFill>
                  <a:srgbClr val="2A2A2A"/>
                </a:solidFill>
                <a:latin typeface="Arial"/>
                <a:cs typeface="Arial"/>
              </a:rPr>
              <a:t>groups</a:t>
            </a:r>
            <a:r>
              <a:rPr sz="2000" spc="-5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40" dirty="0">
                <a:solidFill>
                  <a:srgbClr val="2A2A2A"/>
                </a:solidFill>
                <a:latin typeface="Arial"/>
                <a:cs typeface="Arial"/>
              </a:rPr>
              <a:t>(2-</a:t>
            </a:r>
            <a:r>
              <a:rPr sz="2000" spc="-160" dirty="0">
                <a:solidFill>
                  <a:srgbClr val="2A2A2A"/>
                </a:solidFill>
                <a:latin typeface="Arial"/>
                <a:cs typeface="Arial"/>
              </a:rPr>
              <a:t>3)</a:t>
            </a:r>
            <a:r>
              <a:rPr sz="2000" spc="2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25" dirty="0">
                <a:solidFill>
                  <a:srgbClr val="2A2A2A"/>
                </a:solidFill>
                <a:latin typeface="Arial"/>
                <a:cs typeface="Arial"/>
              </a:rPr>
              <a:t>for 5-</a:t>
            </a:r>
            <a:r>
              <a:rPr sz="2000" spc="-15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55" dirty="0">
                <a:solidFill>
                  <a:srgbClr val="2A2A2A"/>
                </a:solidFill>
                <a:latin typeface="Arial"/>
                <a:cs typeface="Arial"/>
              </a:rPr>
              <a:t>10</a:t>
            </a:r>
            <a:r>
              <a:rPr sz="2000" spc="-13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2A2A2A"/>
                </a:solidFill>
                <a:latin typeface="Arial"/>
                <a:cs typeface="Arial"/>
              </a:rPr>
              <a:t>minutes.</a:t>
            </a:r>
            <a:endParaRPr sz="2000">
              <a:latin typeface="Arial"/>
              <a:cs typeface="Arial"/>
            </a:endParaRPr>
          </a:p>
          <a:p>
            <a:pPr marL="240665" marR="147320" indent="-228600" algn="just">
              <a:lnSpc>
                <a:spcPct val="100000"/>
              </a:lnSpc>
              <a:spcBef>
                <a:spcPts val="1010"/>
              </a:spcBef>
              <a:buClr>
                <a:srgbClr val="3892B0"/>
              </a:buClr>
              <a:buSzPct val="125000"/>
              <a:buChar char="•"/>
              <a:tabLst>
                <a:tab pos="240665" algn="l"/>
              </a:tabLst>
            </a:pPr>
            <a:r>
              <a:rPr sz="2000" spc="-114" dirty="0">
                <a:solidFill>
                  <a:srgbClr val="2A2A2A"/>
                </a:solidFill>
                <a:latin typeface="Arial"/>
                <a:cs typeface="Arial"/>
              </a:rPr>
              <a:t>Leave</a:t>
            </a:r>
            <a:r>
              <a:rPr sz="2000" spc="-2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time</a:t>
            </a:r>
            <a:r>
              <a:rPr sz="2000" spc="-13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for</a:t>
            </a:r>
            <a:r>
              <a:rPr sz="2000" spc="-8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40" dirty="0">
                <a:solidFill>
                  <a:srgbClr val="2A2A2A"/>
                </a:solidFill>
                <a:latin typeface="Arial"/>
                <a:cs typeface="Arial"/>
              </a:rPr>
              <a:t>groups</a:t>
            </a:r>
            <a:r>
              <a:rPr sz="2000" spc="-7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to</a:t>
            </a:r>
            <a:r>
              <a:rPr sz="2000" spc="-6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2A2A2A"/>
                </a:solidFill>
                <a:latin typeface="Arial"/>
                <a:cs typeface="Arial"/>
              </a:rPr>
              <a:t>discuss</a:t>
            </a:r>
            <a:r>
              <a:rPr sz="2000" spc="-7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the</a:t>
            </a:r>
            <a:r>
              <a:rPr sz="2000" spc="-7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2A2A2A"/>
                </a:solidFill>
                <a:latin typeface="Arial"/>
                <a:cs typeface="Arial"/>
              </a:rPr>
              <a:t>impact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of</a:t>
            </a:r>
            <a:r>
              <a:rPr sz="2000" spc="-13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the</a:t>
            </a:r>
            <a:r>
              <a:rPr sz="2000" spc="-7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activity</a:t>
            </a:r>
            <a:r>
              <a:rPr sz="2000" spc="-8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55" dirty="0">
                <a:solidFill>
                  <a:srgbClr val="2A2A2A"/>
                </a:solidFill>
                <a:latin typeface="Arial"/>
                <a:cs typeface="Arial"/>
              </a:rPr>
              <a:t>and</a:t>
            </a:r>
            <a:r>
              <a:rPr sz="2000" spc="-8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35" dirty="0">
                <a:solidFill>
                  <a:srgbClr val="2A2A2A"/>
                </a:solidFill>
                <a:latin typeface="Arial"/>
                <a:cs typeface="Arial"/>
              </a:rPr>
              <a:t>how</a:t>
            </a:r>
            <a:r>
              <a:rPr sz="2000" spc="-9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50" dirty="0">
                <a:solidFill>
                  <a:srgbClr val="2A2A2A"/>
                </a:solidFill>
                <a:latin typeface="Arial"/>
                <a:cs typeface="Arial"/>
              </a:rPr>
              <a:t>they</a:t>
            </a:r>
            <a:r>
              <a:rPr sz="2000" spc="-8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2A2A2A"/>
                </a:solidFill>
                <a:latin typeface="Arial"/>
                <a:cs typeface="Arial"/>
              </a:rPr>
              <a:t>might</a:t>
            </a:r>
            <a:r>
              <a:rPr sz="2000" spc="-8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65" dirty="0">
                <a:solidFill>
                  <a:srgbClr val="2A2A2A"/>
                </a:solidFill>
                <a:latin typeface="Arial"/>
                <a:cs typeface="Arial"/>
              </a:rPr>
              <a:t>use</a:t>
            </a:r>
            <a:r>
              <a:rPr sz="2000" spc="-7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it.</a:t>
            </a:r>
            <a:r>
              <a:rPr sz="2000" spc="-7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25" dirty="0">
                <a:solidFill>
                  <a:srgbClr val="2A2A2A"/>
                </a:solidFill>
                <a:latin typeface="Arial"/>
                <a:cs typeface="Arial"/>
              </a:rPr>
              <a:t>Ask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for</a:t>
            </a:r>
            <a:r>
              <a:rPr sz="2000" spc="-12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20" dirty="0">
                <a:solidFill>
                  <a:srgbClr val="2A2A2A"/>
                </a:solidFill>
                <a:latin typeface="Arial"/>
                <a:cs typeface="Arial"/>
              </a:rPr>
              <a:t>feedback</a:t>
            </a:r>
            <a:r>
              <a:rPr sz="2000" spc="-14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in</a:t>
            </a:r>
            <a:r>
              <a:rPr sz="2000" spc="-12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the</a:t>
            </a:r>
            <a:r>
              <a:rPr sz="2000" spc="-12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45" dirty="0">
                <a:solidFill>
                  <a:srgbClr val="2A2A2A"/>
                </a:solidFill>
                <a:latin typeface="Arial"/>
                <a:cs typeface="Arial"/>
              </a:rPr>
              <a:t>large</a:t>
            </a:r>
            <a:r>
              <a:rPr sz="2000" spc="-12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25" dirty="0">
                <a:solidFill>
                  <a:srgbClr val="2A2A2A"/>
                </a:solidFill>
                <a:latin typeface="Arial"/>
                <a:cs typeface="Arial"/>
              </a:rPr>
              <a:t>group.</a:t>
            </a:r>
            <a:r>
              <a:rPr sz="2000" spc="-12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70" dirty="0">
                <a:solidFill>
                  <a:srgbClr val="2A2A2A"/>
                </a:solidFill>
                <a:latin typeface="Arial"/>
                <a:cs typeface="Arial"/>
              </a:rPr>
              <a:t>(5</a:t>
            </a:r>
            <a:r>
              <a:rPr sz="2000" spc="-12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204" dirty="0">
                <a:solidFill>
                  <a:srgbClr val="2A2A2A"/>
                </a:solidFill>
                <a:latin typeface="Arial"/>
                <a:cs typeface="Arial"/>
              </a:rPr>
              <a:t>–</a:t>
            </a:r>
            <a:r>
              <a:rPr sz="2000" spc="-10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55" dirty="0">
                <a:solidFill>
                  <a:srgbClr val="2A2A2A"/>
                </a:solidFill>
                <a:latin typeface="Arial"/>
                <a:cs typeface="Arial"/>
              </a:rPr>
              <a:t>10</a:t>
            </a:r>
            <a:r>
              <a:rPr sz="2000" spc="-14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2A2A2A"/>
                </a:solidFill>
                <a:latin typeface="Arial"/>
                <a:cs typeface="Arial"/>
              </a:rPr>
              <a:t>min).</a:t>
            </a:r>
            <a:endParaRPr sz="2000">
              <a:latin typeface="Arial"/>
              <a:cs typeface="Arial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3313938" y="254254"/>
            <a:ext cx="5513705" cy="787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  <a:tabLst>
                <a:tab pos="796925" algn="l"/>
                <a:tab pos="1753870" algn="l"/>
              </a:tabLst>
            </a:pPr>
            <a:r>
              <a:rPr sz="2500" spc="-290" dirty="0"/>
              <a:t>T</a:t>
            </a:r>
            <a:r>
              <a:rPr sz="2500" spc="-300" dirty="0"/>
              <a:t> </a:t>
            </a:r>
            <a:r>
              <a:rPr sz="2500" spc="-290" dirty="0"/>
              <a:t>R</a:t>
            </a:r>
            <a:r>
              <a:rPr sz="2500" spc="-305" dirty="0"/>
              <a:t> </a:t>
            </a:r>
            <a:r>
              <a:rPr sz="2500" spc="-50" dirty="0"/>
              <a:t>Y</a:t>
            </a:r>
            <a:r>
              <a:rPr sz="2500" dirty="0"/>
              <a:t>	</a:t>
            </a:r>
            <a:r>
              <a:rPr sz="2500" spc="-290" dirty="0"/>
              <a:t>T</a:t>
            </a:r>
            <a:r>
              <a:rPr sz="2500" spc="-300" dirty="0"/>
              <a:t> </a:t>
            </a:r>
            <a:r>
              <a:rPr sz="2500" spc="-114" dirty="0"/>
              <a:t>H</a:t>
            </a:r>
            <a:r>
              <a:rPr sz="2500" spc="-305" dirty="0"/>
              <a:t> </a:t>
            </a:r>
            <a:r>
              <a:rPr sz="2500" spc="-35" dirty="0"/>
              <a:t>I</a:t>
            </a:r>
            <a:r>
              <a:rPr sz="2500" spc="-295" dirty="0"/>
              <a:t> </a:t>
            </a:r>
            <a:r>
              <a:rPr sz="2500" spc="-50" dirty="0"/>
              <a:t>S</a:t>
            </a:r>
            <a:r>
              <a:rPr sz="2500" dirty="0"/>
              <a:t>	</a:t>
            </a:r>
            <a:r>
              <a:rPr sz="2500" spc="-290" dirty="0"/>
              <a:t>T</a:t>
            </a:r>
            <a:r>
              <a:rPr sz="2500" spc="-300" dirty="0"/>
              <a:t> E </a:t>
            </a:r>
            <a:r>
              <a:rPr sz="2500" spc="-135" dirty="0"/>
              <a:t>C</a:t>
            </a:r>
            <a:r>
              <a:rPr sz="2500" spc="-300" dirty="0"/>
              <a:t> </a:t>
            </a:r>
            <a:r>
              <a:rPr sz="2500" spc="-114" dirty="0"/>
              <a:t>H</a:t>
            </a:r>
            <a:r>
              <a:rPr sz="2500" spc="-300" dirty="0"/>
              <a:t> </a:t>
            </a:r>
            <a:r>
              <a:rPr sz="2500" spc="-80" dirty="0"/>
              <a:t>N</a:t>
            </a:r>
            <a:r>
              <a:rPr sz="2500" spc="-300" dirty="0"/>
              <a:t> </a:t>
            </a:r>
            <a:r>
              <a:rPr sz="2500" spc="-35" dirty="0"/>
              <a:t>I</a:t>
            </a:r>
            <a:r>
              <a:rPr sz="2500" spc="-295" dirty="0"/>
              <a:t> </a:t>
            </a:r>
            <a:r>
              <a:rPr sz="2500" spc="-195" dirty="0"/>
              <a:t>Q</a:t>
            </a:r>
            <a:r>
              <a:rPr sz="2500" spc="-295" dirty="0"/>
              <a:t> </a:t>
            </a:r>
            <a:r>
              <a:rPr sz="2500" spc="-150" dirty="0"/>
              <a:t>U</a:t>
            </a:r>
            <a:r>
              <a:rPr sz="2500" spc="-300" dirty="0"/>
              <a:t> </a:t>
            </a:r>
            <a:r>
              <a:rPr sz="2500" spc="-350" dirty="0"/>
              <a:t>E</a:t>
            </a:r>
            <a:endParaRPr sz="2500"/>
          </a:p>
          <a:p>
            <a:pPr algn="ctr">
              <a:lnSpc>
                <a:spcPct val="100000"/>
              </a:lnSpc>
              <a:tabLst>
                <a:tab pos="1400175" algn="l"/>
                <a:tab pos="3316604" algn="l"/>
                <a:tab pos="3875404" algn="l"/>
                <a:tab pos="4598035" algn="l"/>
              </a:tabLst>
            </a:pPr>
            <a:r>
              <a:rPr sz="2500" spc="-254" dirty="0"/>
              <a:t>G</a:t>
            </a:r>
            <a:r>
              <a:rPr sz="2500" spc="-300" dirty="0"/>
              <a:t> </a:t>
            </a:r>
            <a:r>
              <a:rPr sz="2500" spc="-290" dirty="0"/>
              <a:t>R</a:t>
            </a:r>
            <a:r>
              <a:rPr sz="2500" spc="-305" dirty="0"/>
              <a:t> </a:t>
            </a:r>
            <a:r>
              <a:rPr sz="2500" spc="-195" dirty="0"/>
              <a:t>O</a:t>
            </a:r>
            <a:r>
              <a:rPr sz="2500" spc="-295" dirty="0"/>
              <a:t> </a:t>
            </a:r>
            <a:r>
              <a:rPr sz="2500" spc="-150" dirty="0"/>
              <a:t>U</a:t>
            </a:r>
            <a:r>
              <a:rPr sz="2500" spc="-305" dirty="0"/>
              <a:t> </a:t>
            </a:r>
            <a:r>
              <a:rPr sz="2500" spc="-50" dirty="0"/>
              <a:t>P</a:t>
            </a:r>
            <a:r>
              <a:rPr sz="2500" dirty="0"/>
              <a:t>	</a:t>
            </a:r>
            <a:r>
              <a:rPr sz="2500" spc="-290" dirty="0"/>
              <a:t>A</a:t>
            </a:r>
            <a:r>
              <a:rPr sz="2500" spc="-305" dirty="0"/>
              <a:t> </a:t>
            </a:r>
            <a:r>
              <a:rPr sz="2500" spc="-135" dirty="0"/>
              <a:t>C</a:t>
            </a:r>
            <a:r>
              <a:rPr sz="2500" spc="-300" dirty="0"/>
              <a:t> </a:t>
            </a:r>
            <a:r>
              <a:rPr sz="2500" spc="-290" dirty="0"/>
              <a:t>T</a:t>
            </a:r>
            <a:r>
              <a:rPr sz="2500" spc="-300" dirty="0"/>
              <a:t> </a:t>
            </a:r>
            <a:r>
              <a:rPr sz="2500" spc="-35" dirty="0"/>
              <a:t>I</a:t>
            </a:r>
            <a:r>
              <a:rPr sz="2500" spc="-295" dirty="0"/>
              <a:t> </a:t>
            </a:r>
            <a:r>
              <a:rPr sz="2500" spc="-175" dirty="0"/>
              <a:t>V</a:t>
            </a:r>
            <a:r>
              <a:rPr sz="2500" spc="-295" dirty="0"/>
              <a:t> </a:t>
            </a:r>
            <a:r>
              <a:rPr sz="2500" spc="-35" dirty="0"/>
              <a:t>I</a:t>
            </a:r>
            <a:r>
              <a:rPr sz="2500" spc="-300" dirty="0"/>
              <a:t> </a:t>
            </a:r>
            <a:r>
              <a:rPr sz="2500" spc="-290" dirty="0"/>
              <a:t>T</a:t>
            </a:r>
            <a:r>
              <a:rPr sz="2500" spc="-295" dirty="0"/>
              <a:t> </a:t>
            </a:r>
            <a:r>
              <a:rPr sz="2500" spc="-254" dirty="0"/>
              <a:t>Y</a:t>
            </a:r>
            <a:r>
              <a:rPr sz="2500" spc="-280" dirty="0"/>
              <a:t> </a:t>
            </a:r>
            <a:r>
              <a:rPr sz="2500" spc="-50" dirty="0"/>
              <a:t>:</a:t>
            </a:r>
            <a:r>
              <a:rPr sz="2500" dirty="0"/>
              <a:t>	</a:t>
            </a:r>
            <a:r>
              <a:rPr sz="2500" spc="-50" dirty="0"/>
              <a:t>1</a:t>
            </a:r>
            <a:r>
              <a:rPr sz="2500" spc="-305" dirty="0"/>
              <a:t> </a:t>
            </a:r>
            <a:r>
              <a:rPr sz="2500" spc="-50" dirty="0"/>
              <a:t>0</a:t>
            </a:r>
            <a:r>
              <a:rPr sz="2500" dirty="0"/>
              <a:t>	</a:t>
            </a:r>
            <a:r>
              <a:rPr sz="2500" spc="65" dirty="0"/>
              <a:t>-</a:t>
            </a:r>
            <a:r>
              <a:rPr sz="2500" spc="-295" dirty="0"/>
              <a:t> </a:t>
            </a:r>
            <a:r>
              <a:rPr sz="2500" spc="-50" dirty="0"/>
              <a:t>1</a:t>
            </a:r>
            <a:r>
              <a:rPr sz="2500" spc="-305" dirty="0"/>
              <a:t> </a:t>
            </a:r>
            <a:r>
              <a:rPr sz="2500" spc="-50" dirty="0"/>
              <a:t>5</a:t>
            </a:r>
            <a:r>
              <a:rPr sz="2500" dirty="0"/>
              <a:t>	</a:t>
            </a:r>
            <a:r>
              <a:rPr sz="2500" spc="-135" dirty="0"/>
              <a:t>M</a:t>
            </a:r>
            <a:r>
              <a:rPr sz="2500" spc="-300" dirty="0"/>
              <a:t> </a:t>
            </a:r>
            <a:r>
              <a:rPr sz="2500" spc="-35" dirty="0"/>
              <a:t>I</a:t>
            </a:r>
            <a:r>
              <a:rPr sz="2500" spc="-295" dirty="0"/>
              <a:t> </a:t>
            </a:r>
            <a:r>
              <a:rPr sz="2500" spc="-80" dirty="0"/>
              <a:t>N</a:t>
            </a:r>
            <a:r>
              <a:rPr sz="2500" spc="-295" dirty="0"/>
              <a:t> </a:t>
            </a:r>
            <a:r>
              <a:rPr sz="2500" spc="-60" dirty="0"/>
              <a:t>S</a:t>
            </a:r>
            <a:endParaRPr sz="2500"/>
          </a:p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-794" y="1202389"/>
            <a:ext cx="12192794" cy="812719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552399" y="1367993"/>
            <a:ext cx="276796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254" dirty="0">
                <a:solidFill>
                  <a:srgbClr val="FFFFFF"/>
                </a:solidFill>
                <a:latin typeface="Arial"/>
                <a:cs typeface="Arial"/>
              </a:rPr>
              <a:t>PRESENTERS</a:t>
            </a:r>
            <a:r>
              <a:rPr sz="2400" spc="-1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180" dirty="0">
                <a:solidFill>
                  <a:srgbClr val="FFFFFF"/>
                </a:solidFill>
                <a:latin typeface="Arial"/>
                <a:cs typeface="Arial"/>
              </a:rPr>
              <a:t>NOTES</a:t>
            </a:r>
            <a:endParaRPr sz="2400">
              <a:latin typeface="Arial"/>
              <a:cs typeface="Arial"/>
            </a:endParaRPr>
          </a:p>
        </p:txBody>
      </p:sp>
      <p:pic>
        <p:nvPicPr>
          <p:cNvPr id="8" name="object 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548246" y="2035632"/>
            <a:ext cx="5597906" cy="3880992"/>
          </a:xfrm>
          <a:prstGeom prst="rect">
            <a:avLst/>
          </a:prstGeom>
        </p:spPr>
      </p:pic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45"/>
              </a:lnSpc>
            </a:pPr>
            <a:fld id="{81D60167-4931-47E6-BA6A-407CBD079E47}" type="slidenum">
              <a:rPr spc="-25" dirty="0"/>
              <a:t>12</a:t>
            </a:fld>
            <a:endParaRPr spc="-25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5595505"/>
            <a:ext cx="12192000" cy="365125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454156" y="6199521"/>
            <a:ext cx="2059423" cy="442917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272409" y="512190"/>
            <a:ext cx="5594985" cy="3765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1672589" algn="l"/>
                <a:tab pos="3806190" algn="l"/>
              </a:tabLst>
            </a:pPr>
            <a:r>
              <a:rPr spc="-240" dirty="0"/>
              <a:t>S </a:t>
            </a:r>
            <a:r>
              <a:rPr spc="-105" dirty="0"/>
              <a:t>H</a:t>
            </a:r>
            <a:r>
              <a:rPr spc="-240" dirty="0"/>
              <a:t> </a:t>
            </a:r>
            <a:r>
              <a:rPr spc="-270" dirty="0"/>
              <a:t>A</a:t>
            </a:r>
            <a:r>
              <a:rPr spc="-240" dirty="0"/>
              <a:t> </a:t>
            </a:r>
            <a:r>
              <a:rPr spc="-204" dirty="0"/>
              <a:t>P</a:t>
            </a:r>
            <a:r>
              <a:rPr spc="-245" dirty="0"/>
              <a:t> </a:t>
            </a:r>
            <a:r>
              <a:rPr spc="-35" dirty="0"/>
              <a:t>I</a:t>
            </a:r>
            <a:r>
              <a:rPr spc="-245" dirty="0"/>
              <a:t> </a:t>
            </a:r>
            <a:r>
              <a:rPr spc="-75" dirty="0"/>
              <a:t>N</a:t>
            </a:r>
            <a:r>
              <a:rPr spc="-229" dirty="0"/>
              <a:t> </a:t>
            </a:r>
            <a:r>
              <a:rPr spc="-50" dirty="0"/>
              <a:t>G</a:t>
            </a:r>
            <a:r>
              <a:rPr dirty="0"/>
              <a:t>	</a:t>
            </a:r>
            <a:r>
              <a:rPr spc="-254" dirty="0"/>
              <a:t>T</a:t>
            </a:r>
            <a:r>
              <a:rPr spc="-240" dirty="0"/>
              <a:t> </a:t>
            </a:r>
            <a:r>
              <a:rPr spc="-185" dirty="0"/>
              <a:t>O</a:t>
            </a:r>
            <a:r>
              <a:rPr spc="-245" dirty="0"/>
              <a:t> </a:t>
            </a:r>
            <a:r>
              <a:rPr spc="-105" dirty="0"/>
              <a:t>M</a:t>
            </a:r>
            <a:r>
              <a:rPr spc="-245" dirty="0"/>
              <a:t> </a:t>
            </a:r>
            <a:r>
              <a:rPr spc="-185" dirty="0"/>
              <a:t>O</a:t>
            </a:r>
            <a:r>
              <a:rPr spc="-245" dirty="0"/>
              <a:t> </a:t>
            </a:r>
            <a:r>
              <a:rPr spc="-270" dirty="0"/>
              <a:t>R</a:t>
            </a:r>
            <a:r>
              <a:rPr spc="-245" dirty="0"/>
              <a:t> </a:t>
            </a:r>
            <a:r>
              <a:rPr spc="-270" dirty="0"/>
              <a:t>R</a:t>
            </a:r>
            <a:r>
              <a:rPr spc="-245" dirty="0"/>
              <a:t> </a:t>
            </a:r>
            <a:r>
              <a:rPr spc="-185" dirty="0"/>
              <a:t>O</a:t>
            </a:r>
            <a:r>
              <a:rPr spc="-245" dirty="0"/>
              <a:t> </a:t>
            </a:r>
            <a:r>
              <a:rPr spc="-50" dirty="0"/>
              <a:t>W</a:t>
            </a:r>
            <a:r>
              <a:rPr dirty="0"/>
              <a:t>	</a:t>
            </a:r>
            <a:r>
              <a:rPr spc="-204" dirty="0"/>
              <a:t>P</a:t>
            </a:r>
            <a:r>
              <a:rPr spc="-250" dirty="0"/>
              <a:t> </a:t>
            </a:r>
            <a:r>
              <a:rPr spc="-280" dirty="0"/>
              <a:t>L</a:t>
            </a:r>
            <a:r>
              <a:rPr spc="-245" dirty="0"/>
              <a:t> </a:t>
            </a:r>
            <a:r>
              <a:rPr spc="-270" dirty="0"/>
              <a:t>A</a:t>
            </a:r>
            <a:r>
              <a:rPr spc="-245" dirty="0"/>
              <a:t> </a:t>
            </a:r>
            <a:r>
              <a:rPr spc="-240" dirty="0"/>
              <a:t>Y </a:t>
            </a:r>
            <a:r>
              <a:rPr spc="-285" dirty="0"/>
              <a:t>B</a:t>
            </a:r>
            <a:r>
              <a:rPr spc="-240" dirty="0"/>
              <a:t> </a:t>
            </a:r>
            <a:r>
              <a:rPr spc="-185" dirty="0"/>
              <a:t>O</a:t>
            </a:r>
            <a:r>
              <a:rPr spc="-245" dirty="0"/>
              <a:t> </a:t>
            </a:r>
            <a:r>
              <a:rPr spc="-185" dirty="0"/>
              <a:t>O</a:t>
            </a:r>
            <a:r>
              <a:rPr spc="-245" dirty="0"/>
              <a:t> </a:t>
            </a:r>
            <a:r>
              <a:rPr spc="-335" dirty="0"/>
              <a:t>K</a:t>
            </a:r>
          </a:p>
        </p:txBody>
      </p:sp>
      <p:grpSp>
        <p:nvGrpSpPr>
          <p:cNvPr id="5" name="object 5"/>
          <p:cNvGrpSpPr/>
          <p:nvPr/>
        </p:nvGrpSpPr>
        <p:grpSpPr>
          <a:xfrm>
            <a:off x="0" y="1202389"/>
            <a:ext cx="12192000" cy="4713605"/>
            <a:chOff x="0" y="1202389"/>
            <a:chExt cx="12192000" cy="4713605"/>
          </a:xfrm>
        </p:grpSpPr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1202389"/>
              <a:ext cx="12192000" cy="4713385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949435" y="3031731"/>
              <a:ext cx="2656712" cy="2884043"/>
            </a:xfrm>
            <a:prstGeom prst="rect">
              <a:avLst/>
            </a:prstGeom>
          </p:spPr>
        </p:pic>
      </p:grpSp>
      <p:sp>
        <p:nvSpPr>
          <p:cNvPr id="8" name="object 8"/>
          <p:cNvSpPr txBox="1"/>
          <p:nvPr/>
        </p:nvSpPr>
        <p:spPr>
          <a:xfrm>
            <a:off x="428040" y="1546554"/>
            <a:ext cx="10678160" cy="3438525"/>
          </a:xfrm>
          <a:prstGeom prst="rect">
            <a:avLst/>
          </a:prstGeom>
        </p:spPr>
        <p:txBody>
          <a:bodyPr vert="horz" wrap="square" lIns="0" tIns="1352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65"/>
              </a:spcBef>
            </a:pPr>
            <a:r>
              <a:rPr sz="2400" i="1" spc="-170" dirty="0">
                <a:solidFill>
                  <a:srgbClr val="005C83"/>
                </a:solidFill>
                <a:latin typeface="Arial"/>
                <a:cs typeface="Arial"/>
              </a:rPr>
              <a:t>Key</a:t>
            </a:r>
            <a:r>
              <a:rPr sz="2400" i="1" spc="-160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sz="2400" i="1" spc="-20" dirty="0">
                <a:solidFill>
                  <a:srgbClr val="005C83"/>
                </a:solidFill>
                <a:latin typeface="Arial"/>
                <a:cs typeface="Arial"/>
              </a:rPr>
              <a:t>Facts</a:t>
            </a:r>
            <a:endParaRPr sz="2400">
              <a:latin typeface="Arial"/>
              <a:cs typeface="Arial"/>
            </a:endParaRPr>
          </a:p>
          <a:p>
            <a:pPr marL="612775" marR="5080" indent="-228600">
              <a:lnSpc>
                <a:spcPct val="100000"/>
              </a:lnSpc>
              <a:spcBef>
                <a:spcPts val="1495"/>
              </a:spcBef>
              <a:buClr>
                <a:srgbClr val="3892B0"/>
              </a:buClr>
              <a:buSzPct val="125000"/>
              <a:buFont typeface="Arial"/>
              <a:buChar char="•"/>
              <a:tabLst>
                <a:tab pos="612775" algn="l"/>
              </a:tabLst>
            </a:pPr>
            <a:r>
              <a:rPr sz="2000" b="1" spc="-190" dirty="0">
                <a:solidFill>
                  <a:srgbClr val="005C83"/>
                </a:solidFill>
                <a:latin typeface="Arial"/>
                <a:cs typeface="Arial"/>
              </a:rPr>
              <a:t>GLOBAL</a:t>
            </a:r>
            <a:r>
              <a:rPr sz="2000" b="1" spc="-80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sz="2000" b="1" spc="-100" dirty="0">
                <a:solidFill>
                  <a:srgbClr val="005C83"/>
                </a:solidFill>
                <a:latin typeface="Arial"/>
                <a:cs typeface="Arial"/>
              </a:rPr>
              <a:t>CONTRIBUTION:</a:t>
            </a:r>
            <a:r>
              <a:rPr sz="2000" b="1" spc="-95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Industrialised,</a:t>
            </a:r>
            <a:r>
              <a:rPr sz="2000" spc="-7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2A2A2A"/>
                </a:solidFill>
                <a:latin typeface="Arial"/>
                <a:cs typeface="Arial"/>
              </a:rPr>
              <a:t>economically</a:t>
            </a:r>
            <a:r>
              <a:rPr sz="2000" spc="-11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20" dirty="0">
                <a:solidFill>
                  <a:srgbClr val="2A2A2A"/>
                </a:solidFill>
                <a:latin typeface="Arial"/>
                <a:cs typeface="Arial"/>
              </a:rPr>
              <a:t>wealthy</a:t>
            </a:r>
            <a:r>
              <a:rPr sz="2000" spc="-9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nations</a:t>
            </a:r>
            <a:r>
              <a:rPr sz="2000" spc="-9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contribute</a:t>
            </a:r>
            <a:r>
              <a:rPr sz="2000" spc="-11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the</a:t>
            </a:r>
            <a:r>
              <a:rPr sz="2000" spc="-8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20" dirty="0">
                <a:solidFill>
                  <a:srgbClr val="2A2A2A"/>
                </a:solidFill>
                <a:latin typeface="Arial"/>
                <a:cs typeface="Arial"/>
              </a:rPr>
              <a:t>most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to</a:t>
            </a:r>
            <a:r>
              <a:rPr sz="2000" spc="-8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climate</a:t>
            </a:r>
            <a:r>
              <a:rPr sz="2000" spc="-10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40" dirty="0">
                <a:solidFill>
                  <a:srgbClr val="2A2A2A"/>
                </a:solidFill>
                <a:latin typeface="Arial"/>
                <a:cs typeface="Arial"/>
              </a:rPr>
              <a:t>change,</a:t>
            </a:r>
            <a:r>
              <a:rPr sz="2000" spc="-8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2A2A2A"/>
                </a:solidFill>
                <a:latin typeface="Arial"/>
                <a:cs typeface="Arial"/>
              </a:rPr>
              <a:t>accounting</a:t>
            </a:r>
            <a:r>
              <a:rPr sz="2000" spc="-12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for</a:t>
            </a:r>
            <a:r>
              <a:rPr sz="2000" spc="-8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90" dirty="0">
                <a:solidFill>
                  <a:srgbClr val="2A2A2A"/>
                </a:solidFill>
                <a:latin typeface="Arial"/>
                <a:cs typeface="Arial"/>
              </a:rPr>
              <a:t>92%</a:t>
            </a:r>
            <a:r>
              <a:rPr sz="2000" spc="-9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of</a:t>
            </a:r>
            <a:r>
              <a:rPr sz="2000" spc="-8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cumulative</a:t>
            </a:r>
            <a:r>
              <a:rPr sz="2000" spc="-12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climate</a:t>
            </a:r>
            <a:r>
              <a:rPr sz="2000" spc="-10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30" dirty="0">
                <a:solidFill>
                  <a:srgbClr val="2A2A2A"/>
                </a:solidFill>
                <a:latin typeface="Arial"/>
                <a:cs typeface="Arial"/>
              </a:rPr>
              <a:t>and</a:t>
            </a:r>
            <a:r>
              <a:rPr sz="2000" spc="-7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2A2A2A"/>
                </a:solidFill>
                <a:latin typeface="Arial"/>
                <a:cs typeface="Arial"/>
              </a:rPr>
              <a:t>ecological</a:t>
            </a:r>
            <a:r>
              <a:rPr sz="2000" spc="-10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2A2A2A"/>
                </a:solidFill>
                <a:latin typeface="Arial"/>
                <a:cs typeface="Arial"/>
              </a:rPr>
              <a:t>destruction.</a:t>
            </a:r>
            <a:endParaRPr sz="2000">
              <a:latin typeface="Arial"/>
              <a:cs typeface="Arial"/>
            </a:endParaRPr>
          </a:p>
          <a:p>
            <a:pPr marL="612775" marR="2300605" indent="-228600">
              <a:lnSpc>
                <a:spcPct val="100000"/>
              </a:lnSpc>
              <a:spcBef>
                <a:spcPts val="1330"/>
              </a:spcBef>
              <a:buClr>
                <a:srgbClr val="3892B0"/>
              </a:buClr>
              <a:buSzPct val="125000"/>
              <a:buFont typeface="Arial"/>
              <a:buChar char="•"/>
              <a:tabLst>
                <a:tab pos="612775" algn="l"/>
              </a:tabLst>
            </a:pPr>
            <a:r>
              <a:rPr sz="2000" b="1" spc="-200" dirty="0">
                <a:solidFill>
                  <a:srgbClr val="005C83"/>
                </a:solidFill>
                <a:latin typeface="Arial"/>
                <a:cs typeface="Arial"/>
              </a:rPr>
              <a:t>GLOBAL</a:t>
            </a:r>
            <a:r>
              <a:rPr sz="2000" b="1" spc="-114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sz="2000" b="1" spc="-150" dirty="0">
                <a:solidFill>
                  <a:srgbClr val="005C83"/>
                </a:solidFill>
                <a:latin typeface="Arial"/>
                <a:cs typeface="Arial"/>
              </a:rPr>
              <a:t>CLIMATE</a:t>
            </a:r>
            <a:r>
              <a:rPr sz="2000" b="1" spc="-130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sz="2000" b="1" spc="-120" dirty="0">
                <a:solidFill>
                  <a:srgbClr val="005C83"/>
                </a:solidFill>
                <a:latin typeface="Arial"/>
                <a:cs typeface="Arial"/>
              </a:rPr>
              <a:t>SENTIMENT:</a:t>
            </a:r>
            <a:r>
              <a:rPr sz="2000" b="1" spc="-110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sz="2000" spc="-170" dirty="0">
                <a:solidFill>
                  <a:srgbClr val="2A2A2A"/>
                </a:solidFill>
                <a:latin typeface="Arial"/>
                <a:cs typeface="Arial"/>
              </a:rPr>
              <a:t>A</a:t>
            </a:r>
            <a:r>
              <a:rPr sz="2000" spc="-11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20" dirty="0">
                <a:solidFill>
                  <a:srgbClr val="2A2A2A"/>
                </a:solidFill>
                <a:latin typeface="Arial"/>
                <a:cs typeface="Arial"/>
              </a:rPr>
              <a:t>global</a:t>
            </a:r>
            <a:r>
              <a:rPr sz="2000" spc="-11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20" dirty="0">
                <a:solidFill>
                  <a:srgbClr val="2A2A2A"/>
                </a:solidFill>
                <a:latin typeface="Arial"/>
                <a:cs typeface="Arial"/>
              </a:rPr>
              <a:t>study</a:t>
            </a:r>
            <a:r>
              <a:rPr sz="2000" spc="-12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published</a:t>
            </a:r>
            <a:r>
              <a:rPr sz="2000" spc="-12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in</a:t>
            </a:r>
            <a:r>
              <a:rPr sz="2000" spc="-11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2A2A2A"/>
                </a:solidFill>
                <a:latin typeface="Arial"/>
                <a:cs typeface="Arial"/>
              </a:rPr>
              <a:t>Nature </a:t>
            </a:r>
            <a:r>
              <a:rPr sz="2000" spc="-90" dirty="0">
                <a:solidFill>
                  <a:srgbClr val="2A2A2A"/>
                </a:solidFill>
                <a:latin typeface="Arial"/>
                <a:cs typeface="Arial"/>
              </a:rPr>
              <a:t>(January</a:t>
            </a:r>
            <a:r>
              <a:rPr sz="2000" spc="-114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65" dirty="0">
                <a:solidFill>
                  <a:srgbClr val="2A2A2A"/>
                </a:solidFill>
                <a:latin typeface="Arial"/>
                <a:cs typeface="Arial"/>
              </a:rPr>
              <a:t>2024)</a:t>
            </a:r>
            <a:r>
              <a:rPr sz="2000" spc="-11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40" dirty="0">
                <a:solidFill>
                  <a:srgbClr val="2A2A2A"/>
                </a:solidFill>
                <a:latin typeface="Arial"/>
                <a:cs typeface="Arial"/>
              </a:rPr>
              <a:t>covering</a:t>
            </a:r>
            <a:r>
              <a:rPr sz="2000" spc="-114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55" dirty="0">
                <a:solidFill>
                  <a:srgbClr val="2A2A2A"/>
                </a:solidFill>
                <a:latin typeface="Arial"/>
                <a:cs typeface="Arial"/>
              </a:rPr>
              <a:t>125</a:t>
            </a:r>
            <a:r>
              <a:rPr sz="2000" spc="-114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countries</a:t>
            </a:r>
            <a:r>
              <a:rPr sz="2000" spc="-12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30" dirty="0">
                <a:solidFill>
                  <a:srgbClr val="2A2A2A"/>
                </a:solidFill>
                <a:latin typeface="Arial"/>
                <a:cs typeface="Arial"/>
              </a:rPr>
              <a:t>showed</a:t>
            </a:r>
            <a:r>
              <a:rPr sz="2000" spc="-10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that</a:t>
            </a:r>
            <a:r>
              <a:rPr sz="2000" spc="-9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90" dirty="0">
                <a:solidFill>
                  <a:srgbClr val="2A2A2A"/>
                </a:solidFill>
                <a:latin typeface="Arial"/>
                <a:cs typeface="Arial"/>
              </a:rPr>
              <a:t>86%</a:t>
            </a:r>
            <a:r>
              <a:rPr sz="2000" spc="-11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of</a:t>
            </a:r>
            <a:r>
              <a:rPr sz="2000" spc="-9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2A2A2A"/>
                </a:solidFill>
                <a:latin typeface="Arial"/>
                <a:cs typeface="Arial"/>
              </a:rPr>
              <a:t>respondents </a:t>
            </a:r>
            <a:r>
              <a:rPr sz="2000" spc="-30" dirty="0">
                <a:solidFill>
                  <a:srgbClr val="2A2A2A"/>
                </a:solidFill>
                <a:latin typeface="Arial"/>
                <a:cs typeface="Arial"/>
              </a:rPr>
              <a:t>endorse</a:t>
            </a:r>
            <a:r>
              <a:rPr sz="2000" spc="-10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pro-climate</a:t>
            </a:r>
            <a:r>
              <a:rPr sz="2000" spc="-12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social</a:t>
            </a:r>
            <a:r>
              <a:rPr sz="2000" spc="-9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norms,</a:t>
            </a:r>
            <a:r>
              <a:rPr sz="2000" spc="-10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30" dirty="0">
                <a:solidFill>
                  <a:srgbClr val="2A2A2A"/>
                </a:solidFill>
                <a:latin typeface="Arial"/>
                <a:cs typeface="Arial"/>
              </a:rPr>
              <a:t>and</a:t>
            </a:r>
            <a:r>
              <a:rPr sz="2000" spc="-8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90" dirty="0">
                <a:solidFill>
                  <a:srgbClr val="2A2A2A"/>
                </a:solidFill>
                <a:latin typeface="Arial"/>
                <a:cs typeface="Arial"/>
              </a:rPr>
              <a:t>89%</a:t>
            </a:r>
            <a:r>
              <a:rPr sz="2000" spc="-11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20" dirty="0">
                <a:solidFill>
                  <a:srgbClr val="2A2A2A"/>
                </a:solidFill>
                <a:latin typeface="Arial"/>
                <a:cs typeface="Arial"/>
              </a:rPr>
              <a:t>demand</a:t>
            </a:r>
            <a:r>
              <a:rPr sz="2000" spc="-114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2A2A2A"/>
                </a:solidFill>
                <a:latin typeface="Arial"/>
                <a:cs typeface="Arial"/>
              </a:rPr>
              <a:t>intensified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political</a:t>
            </a:r>
            <a:r>
              <a:rPr sz="2000" spc="7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2A2A2A"/>
                </a:solidFill>
                <a:latin typeface="Arial"/>
                <a:cs typeface="Arial"/>
              </a:rPr>
              <a:t>action.</a:t>
            </a:r>
            <a:endParaRPr sz="2000">
              <a:latin typeface="Arial"/>
              <a:cs typeface="Arial"/>
            </a:endParaRPr>
          </a:p>
          <a:p>
            <a:pPr marL="612775" marR="2588260" indent="-228600">
              <a:lnSpc>
                <a:spcPct val="100000"/>
              </a:lnSpc>
              <a:spcBef>
                <a:spcPts val="1000"/>
              </a:spcBef>
              <a:buClr>
                <a:srgbClr val="3892B0"/>
              </a:buClr>
              <a:buSzPct val="125000"/>
              <a:buFont typeface="Arial"/>
              <a:buChar char="•"/>
              <a:tabLst>
                <a:tab pos="612775" algn="l"/>
              </a:tabLst>
            </a:pPr>
            <a:r>
              <a:rPr sz="2000" b="1" spc="-85" dirty="0">
                <a:solidFill>
                  <a:srgbClr val="005C83"/>
                </a:solidFill>
                <a:latin typeface="Arial"/>
                <a:cs typeface="Arial"/>
              </a:rPr>
              <a:t>INNER</a:t>
            </a:r>
            <a:r>
              <a:rPr sz="2000" b="1" spc="-125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sz="2000" b="1" spc="-145" dirty="0">
                <a:solidFill>
                  <a:srgbClr val="005C83"/>
                </a:solidFill>
                <a:latin typeface="Arial"/>
                <a:cs typeface="Arial"/>
              </a:rPr>
              <a:t>DEVELOPMENT</a:t>
            </a:r>
            <a:r>
              <a:rPr sz="2000" b="1" spc="-125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sz="2000" b="1" spc="-170" dirty="0">
                <a:solidFill>
                  <a:srgbClr val="005C83"/>
                </a:solidFill>
                <a:latin typeface="Arial"/>
                <a:cs typeface="Arial"/>
              </a:rPr>
              <a:t>GOALS</a:t>
            </a:r>
            <a:r>
              <a:rPr sz="2000" b="1" spc="-110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sz="2000" b="1" spc="-75" dirty="0">
                <a:solidFill>
                  <a:srgbClr val="005C83"/>
                </a:solidFill>
                <a:latin typeface="Arial"/>
                <a:cs typeface="Arial"/>
              </a:rPr>
              <a:t>(IDGS):</a:t>
            </a:r>
            <a:r>
              <a:rPr sz="2000" b="1" spc="-90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It</a:t>
            </a:r>
            <a:r>
              <a:rPr sz="2000" spc="-11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30" dirty="0">
                <a:solidFill>
                  <a:srgbClr val="2A2A2A"/>
                </a:solidFill>
                <a:latin typeface="Arial"/>
                <a:cs typeface="Arial"/>
              </a:rPr>
              <a:t>shares</a:t>
            </a:r>
            <a:r>
              <a:rPr sz="2000" spc="-11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the</a:t>
            </a:r>
            <a:r>
              <a:rPr sz="2000" spc="-12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95" dirty="0">
                <a:solidFill>
                  <a:srgbClr val="2A2A2A"/>
                </a:solidFill>
                <a:latin typeface="Arial"/>
                <a:cs typeface="Arial"/>
              </a:rPr>
              <a:t>IDG</a:t>
            </a:r>
            <a:r>
              <a:rPr sz="2000" spc="-10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2A2A2A"/>
                </a:solidFill>
                <a:latin typeface="Arial"/>
                <a:cs typeface="Arial"/>
              </a:rPr>
              <a:t>framework, simplifying</a:t>
            </a:r>
            <a:r>
              <a:rPr sz="2000" spc="-14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20" dirty="0">
                <a:solidFill>
                  <a:srgbClr val="2A2A2A"/>
                </a:solidFill>
                <a:latin typeface="Arial"/>
                <a:cs typeface="Arial"/>
              </a:rPr>
              <a:t>human</a:t>
            </a:r>
            <a:r>
              <a:rPr sz="2000" spc="-12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20" dirty="0">
                <a:solidFill>
                  <a:srgbClr val="2A2A2A"/>
                </a:solidFill>
                <a:latin typeface="Arial"/>
                <a:cs typeface="Arial"/>
              </a:rPr>
              <a:t>development</a:t>
            </a:r>
            <a:r>
              <a:rPr sz="2000" spc="-15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in</a:t>
            </a:r>
            <a:r>
              <a:rPr sz="2000" spc="-114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the</a:t>
            </a:r>
            <a:r>
              <a:rPr sz="2000" spc="-114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context</a:t>
            </a:r>
            <a:r>
              <a:rPr sz="2000" spc="-12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of</a:t>
            </a:r>
            <a:r>
              <a:rPr sz="2000" spc="-114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2A2A2A"/>
                </a:solidFill>
                <a:latin typeface="Arial"/>
                <a:cs typeface="Arial"/>
              </a:rPr>
              <a:t>sustainability.</a:t>
            </a:r>
            <a:endParaRPr sz="2000">
              <a:latin typeface="Arial"/>
              <a:cs typeface="Arial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45"/>
              </a:lnSpc>
            </a:pPr>
            <a:fld id="{81D60167-4931-47E6-BA6A-407CBD079E47}" type="slidenum">
              <a:rPr spc="-25" dirty="0"/>
              <a:t>13</a:t>
            </a:fld>
            <a:endParaRPr spc="-25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5595505"/>
            <a:ext cx="12192000" cy="365125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454156" y="6199521"/>
            <a:ext cx="2059423" cy="442917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609201" y="4447857"/>
            <a:ext cx="2582799" cy="2410140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903224" y="2328748"/>
            <a:ext cx="8411210" cy="13728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41300" indent="-228600">
              <a:lnSpc>
                <a:spcPct val="100000"/>
              </a:lnSpc>
              <a:spcBef>
                <a:spcPts val="105"/>
              </a:spcBef>
              <a:buClr>
                <a:srgbClr val="3892B0"/>
              </a:buClr>
              <a:buSzPct val="125000"/>
              <a:buFont typeface="Arial"/>
              <a:buChar char="•"/>
              <a:tabLst>
                <a:tab pos="241300" algn="l"/>
              </a:tabLst>
            </a:pPr>
            <a:r>
              <a:rPr sz="2000" spc="-25" dirty="0">
                <a:solidFill>
                  <a:srgbClr val="2A2A2A"/>
                </a:solidFill>
                <a:latin typeface="Arial"/>
                <a:cs typeface="Arial"/>
              </a:rPr>
              <a:t>Published</a:t>
            </a:r>
            <a:r>
              <a:rPr sz="2000" spc="-13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50" dirty="0">
                <a:solidFill>
                  <a:srgbClr val="2A2A2A"/>
                </a:solidFill>
                <a:latin typeface="Arial"/>
                <a:cs typeface="Arial"/>
              </a:rPr>
              <a:t>by</a:t>
            </a:r>
            <a:r>
              <a:rPr sz="2000" spc="-12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the</a:t>
            </a:r>
            <a:r>
              <a:rPr sz="2000" spc="-114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Political</a:t>
            </a:r>
            <a:r>
              <a:rPr sz="2000" spc="-114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75" dirty="0">
                <a:solidFill>
                  <a:srgbClr val="2A2A2A"/>
                </a:solidFill>
                <a:latin typeface="Arial"/>
                <a:cs typeface="Arial"/>
              </a:rPr>
              <a:t>Pod</a:t>
            </a:r>
            <a:r>
              <a:rPr sz="2000" spc="-12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of</a:t>
            </a:r>
            <a:r>
              <a:rPr sz="2000" spc="-12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the</a:t>
            </a:r>
            <a:r>
              <a:rPr sz="2000" spc="-10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Climate</a:t>
            </a:r>
            <a:r>
              <a:rPr sz="2000" spc="-12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45" dirty="0">
                <a:solidFill>
                  <a:srgbClr val="2A2A2A"/>
                </a:solidFill>
                <a:latin typeface="Arial"/>
                <a:cs typeface="Arial"/>
              </a:rPr>
              <a:t>Coaching</a:t>
            </a:r>
            <a:r>
              <a:rPr sz="2000" spc="-14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20" dirty="0">
                <a:solidFill>
                  <a:srgbClr val="2A2A2A"/>
                </a:solidFill>
                <a:latin typeface="Arial"/>
                <a:cs typeface="Arial"/>
              </a:rPr>
              <a:t>Alliance</a:t>
            </a:r>
            <a:r>
              <a:rPr sz="2000" spc="-114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95" dirty="0">
                <a:solidFill>
                  <a:srgbClr val="2A2A2A"/>
                </a:solidFill>
                <a:latin typeface="Arial"/>
                <a:cs typeface="Arial"/>
              </a:rPr>
              <a:t>(CCA)</a:t>
            </a:r>
            <a:r>
              <a:rPr sz="2000" spc="-13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25" dirty="0">
                <a:solidFill>
                  <a:srgbClr val="2A2A2A"/>
                </a:solidFill>
                <a:latin typeface="Arial"/>
                <a:cs typeface="Arial"/>
              </a:rPr>
              <a:t>in</a:t>
            </a:r>
            <a:endParaRPr sz="2000">
              <a:latin typeface="Arial"/>
              <a:cs typeface="Arial"/>
            </a:endParaRPr>
          </a:p>
          <a:p>
            <a:pPr marL="241300">
              <a:lnSpc>
                <a:spcPct val="100000"/>
              </a:lnSpc>
              <a:spcBef>
                <a:spcPts val="5"/>
              </a:spcBef>
            </a:pP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collaboration</a:t>
            </a:r>
            <a:r>
              <a:rPr sz="2000" spc="-9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with</a:t>
            </a:r>
            <a:r>
              <a:rPr sz="2000" spc="-9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the</a:t>
            </a:r>
            <a:r>
              <a:rPr sz="2000" spc="-7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30" dirty="0">
                <a:solidFill>
                  <a:srgbClr val="2A2A2A"/>
                </a:solidFill>
                <a:latin typeface="Arial"/>
                <a:cs typeface="Arial"/>
              </a:rPr>
              <a:t>University</a:t>
            </a:r>
            <a:r>
              <a:rPr sz="2000" spc="-11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of</a:t>
            </a:r>
            <a:r>
              <a:rPr sz="2000" spc="-7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2A2A2A"/>
                </a:solidFill>
                <a:latin typeface="Arial"/>
                <a:cs typeface="Arial"/>
              </a:rPr>
              <a:t>Southampton(UK).</a:t>
            </a:r>
            <a:endParaRPr sz="2000">
              <a:latin typeface="Arial"/>
              <a:cs typeface="Arial"/>
            </a:endParaRPr>
          </a:p>
          <a:p>
            <a:pPr marL="241300" marR="5080" indent="-228600">
              <a:lnSpc>
                <a:spcPct val="100000"/>
              </a:lnSpc>
              <a:spcBef>
                <a:spcPts val="994"/>
              </a:spcBef>
              <a:buClr>
                <a:srgbClr val="3892B0"/>
              </a:buClr>
              <a:buSzPct val="125000"/>
              <a:buChar char="•"/>
              <a:tabLst>
                <a:tab pos="241300" algn="l"/>
              </a:tabLst>
            </a:pPr>
            <a:r>
              <a:rPr sz="2000" spc="-85" dirty="0">
                <a:solidFill>
                  <a:srgbClr val="2A2A2A"/>
                </a:solidFill>
                <a:latin typeface="Arial"/>
                <a:cs typeface="Arial"/>
              </a:rPr>
              <a:t>This</a:t>
            </a:r>
            <a:r>
              <a:rPr sz="2000" spc="-15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25" dirty="0">
                <a:solidFill>
                  <a:srgbClr val="2A2A2A"/>
                </a:solidFill>
                <a:latin typeface="Arial"/>
                <a:cs typeface="Arial"/>
              </a:rPr>
              <a:t>open-</a:t>
            </a:r>
            <a:r>
              <a:rPr sz="2000" spc="-20" dirty="0">
                <a:solidFill>
                  <a:srgbClr val="2A2A2A"/>
                </a:solidFill>
                <a:latin typeface="Arial"/>
                <a:cs typeface="Arial"/>
              </a:rPr>
              <a:t>access</a:t>
            </a:r>
            <a:r>
              <a:rPr sz="2000" spc="-17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2A2A2A"/>
                </a:solidFill>
                <a:latin typeface="Arial"/>
                <a:cs typeface="Arial"/>
              </a:rPr>
              <a:t>resource</a:t>
            </a:r>
            <a:r>
              <a:rPr sz="2000" spc="-16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is</a:t>
            </a:r>
            <a:r>
              <a:rPr sz="2000" spc="-15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130" dirty="0">
                <a:solidFill>
                  <a:srgbClr val="2A2A2A"/>
                </a:solidFill>
                <a:latin typeface="Arial"/>
                <a:cs typeface="Arial"/>
              </a:rPr>
              <a:t>AVAILABLE</a:t>
            </a:r>
            <a:r>
              <a:rPr sz="2000" spc="9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165" dirty="0">
                <a:solidFill>
                  <a:srgbClr val="2A2A2A"/>
                </a:solidFill>
                <a:latin typeface="Arial"/>
                <a:cs typeface="Arial"/>
              </a:rPr>
              <a:t>FREE</a:t>
            </a:r>
            <a:r>
              <a:rPr sz="2000" spc="204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from</a:t>
            </a:r>
            <a:r>
              <a:rPr sz="2000" spc="-15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Climate</a:t>
            </a:r>
            <a:r>
              <a:rPr sz="2000" spc="-15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2A2A2A"/>
                </a:solidFill>
                <a:latin typeface="Arial"/>
                <a:cs typeface="Arial"/>
              </a:rPr>
              <a:t>Coaching </a:t>
            </a:r>
            <a:r>
              <a:rPr sz="2000" spc="-20" dirty="0">
                <a:solidFill>
                  <a:srgbClr val="2A2A2A"/>
                </a:solidFill>
                <a:latin typeface="Arial"/>
                <a:cs typeface="Arial"/>
              </a:rPr>
              <a:t>Alliance</a:t>
            </a:r>
            <a:r>
              <a:rPr sz="2000" spc="-3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at</a:t>
            </a:r>
            <a:r>
              <a:rPr sz="2000" spc="-2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u="heavy" spc="-10" dirty="0">
                <a:solidFill>
                  <a:srgbClr val="3892B0"/>
                </a:solidFill>
                <a:uFill>
                  <a:solidFill>
                    <a:srgbClr val="3892B0"/>
                  </a:solidFill>
                </a:uFill>
                <a:latin typeface="Arial"/>
                <a:cs typeface="Arial"/>
                <a:hlinkClick r:id="rId5"/>
              </a:rPr>
              <a:t>www.climatecoachingalliance.org/shaping-</a:t>
            </a:r>
            <a:r>
              <a:rPr sz="2000" u="heavy" dirty="0">
                <a:solidFill>
                  <a:srgbClr val="3892B0"/>
                </a:solidFill>
                <a:uFill>
                  <a:solidFill>
                    <a:srgbClr val="3892B0"/>
                  </a:solidFill>
                </a:uFill>
                <a:latin typeface="Arial"/>
                <a:cs typeface="Arial"/>
                <a:hlinkClick r:id="rId5"/>
              </a:rPr>
              <a:t>tomorrow-</a:t>
            </a:r>
            <a:r>
              <a:rPr sz="2000" u="heavy" spc="-10" dirty="0">
                <a:solidFill>
                  <a:srgbClr val="3892B0"/>
                </a:solidFill>
                <a:uFill>
                  <a:solidFill>
                    <a:srgbClr val="3892B0"/>
                  </a:solidFill>
                </a:uFill>
                <a:latin typeface="Arial"/>
                <a:cs typeface="Arial"/>
                <a:hlinkClick r:id="rId5"/>
              </a:rPr>
              <a:t>playbook</a:t>
            </a:r>
            <a:endParaRPr sz="2000">
              <a:latin typeface="Arial"/>
              <a:cs typeface="Arial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4117085" y="495427"/>
            <a:ext cx="3902710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1778635" algn="l"/>
              </a:tabLst>
            </a:pPr>
            <a:r>
              <a:rPr sz="2500" spc="-240" dirty="0"/>
              <a:t>S</a:t>
            </a:r>
            <a:r>
              <a:rPr sz="2500" spc="-300" dirty="0"/>
              <a:t> </a:t>
            </a:r>
            <a:r>
              <a:rPr sz="2500" spc="-114" dirty="0"/>
              <a:t>H</a:t>
            </a:r>
            <a:r>
              <a:rPr sz="2500" spc="-300" dirty="0"/>
              <a:t> </a:t>
            </a:r>
            <a:r>
              <a:rPr sz="2500" spc="-290" dirty="0"/>
              <a:t>A</a:t>
            </a:r>
            <a:r>
              <a:rPr sz="2500" spc="-300" dirty="0"/>
              <a:t> </a:t>
            </a:r>
            <a:r>
              <a:rPr sz="2500" spc="-225" dirty="0"/>
              <a:t>P</a:t>
            </a:r>
            <a:r>
              <a:rPr sz="2500" spc="-295" dirty="0"/>
              <a:t> </a:t>
            </a:r>
            <a:r>
              <a:rPr sz="2500" spc="-35" dirty="0"/>
              <a:t>I</a:t>
            </a:r>
            <a:r>
              <a:rPr sz="2500" spc="-295" dirty="0"/>
              <a:t> </a:t>
            </a:r>
            <a:r>
              <a:rPr sz="2500" spc="-80" dirty="0"/>
              <a:t>N</a:t>
            </a:r>
            <a:r>
              <a:rPr sz="2500" spc="-295" dirty="0"/>
              <a:t> </a:t>
            </a:r>
            <a:r>
              <a:rPr sz="2500" spc="-305" dirty="0"/>
              <a:t>G</a:t>
            </a:r>
            <a:r>
              <a:rPr sz="2500" dirty="0"/>
              <a:t>	</a:t>
            </a:r>
            <a:r>
              <a:rPr sz="2500" spc="-290" dirty="0"/>
              <a:t>T</a:t>
            </a:r>
            <a:r>
              <a:rPr sz="2500" spc="-300" dirty="0"/>
              <a:t> </a:t>
            </a:r>
            <a:r>
              <a:rPr sz="2500" spc="-195" dirty="0"/>
              <a:t>O</a:t>
            </a:r>
            <a:r>
              <a:rPr sz="2500" spc="-300" dirty="0"/>
              <a:t> </a:t>
            </a:r>
            <a:r>
              <a:rPr sz="2500" spc="-135" dirty="0"/>
              <a:t>M</a:t>
            </a:r>
            <a:r>
              <a:rPr sz="2500" spc="-300" dirty="0"/>
              <a:t> </a:t>
            </a:r>
            <a:r>
              <a:rPr sz="2500" spc="-195" dirty="0"/>
              <a:t>O</a:t>
            </a:r>
            <a:r>
              <a:rPr sz="2500" spc="-300" dirty="0"/>
              <a:t> </a:t>
            </a:r>
            <a:r>
              <a:rPr sz="2500" spc="-290" dirty="0"/>
              <a:t>R</a:t>
            </a:r>
            <a:r>
              <a:rPr sz="2500" spc="-300" dirty="0"/>
              <a:t> </a:t>
            </a:r>
            <a:r>
              <a:rPr sz="2500" spc="-290" dirty="0"/>
              <a:t>R</a:t>
            </a:r>
            <a:r>
              <a:rPr sz="2500" spc="-305" dirty="0"/>
              <a:t> </a:t>
            </a:r>
            <a:r>
              <a:rPr sz="2500" spc="-195" dirty="0"/>
              <a:t>O</a:t>
            </a:r>
            <a:r>
              <a:rPr sz="2500" spc="-300" dirty="0"/>
              <a:t> </a:t>
            </a:r>
            <a:r>
              <a:rPr sz="2500" spc="-50" dirty="0"/>
              <a:t>W</a:t>
            </a:r>
            <a:endParaRPr sz="2500"/>
          </a:p>
        </p:txBody>
      </p:sp>
      <p:pic>
        <p:nvPicPr>
          <p:cNvPr id="7" name="object 7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9878568" y="2315464"/>
            <a:ext cx="1763141" cy="1763141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-794" y="1211389"/>
            <a:ext cx="12192762" cy="803719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552399" y="1367993"/>
            <a:ext cx="296926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135" dirty="0">
                <a:solidFill>
                  <a:srgbClr val="FFFFFF"/>
                </a:solidFill>
                <a:latin typeface="Arial"/>
                <a:cs typeface="Arial"/>
              </a:rPr>
              <a:t>PUBLISHING</a:t>
            </a:r>
            <a:r>
              <a:rPr sz="2400" spc="-8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155" dirty="0">
                <a:solidFill>
                  <a:srgbClr val="FFFFFF"/>
                </a:solidFill>
                <a:latin typeface="Arial"/>
                <a:cs typeface="Arial"/>
              </a:rPr>
              <a:t>DETAILS:</a:t>
            </a:r>
            <a:endParaRPr sz="2400">
              <a:latin typeface="Arial"/>
              <a:cs typeface="Arial"/>
            </a:endParaRPr>
          </a:p>
        </p:txBody>
      </p:sp>
      <p:pic>
        <p:nvPicPr>
          <p:cNvPr id="10" name="object 10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-794" y="4137596"/>
            <a:ext cx="2537460" cy="803719"/>
          </a:xfrm>
          <a:prstGeom prst="rect">
            <a:avLst/>
          </a:prstGeom>
        </p:spPr>
      </p:pic>
      <p:sp>
        <p:nvSpPr>
          <p:cNvPr id="11" name="object 11"/>
          <p:cNvSpPr txBox="1"/>
          <p:nvPr/>
        </p:nvSpPr>
        <p:spPr>
          <a:xfrm>
            <a:off x="270763" y="4303014"/>
            <a:ext cx="182562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i="1" spc="-70" dirty="0">
                <a:solidFill>
                  <a:srgbClr val="FFFFFF"/>
                </a:solidFill>
                <a:latin typeface="Arial"/>
                <a:cs typeface="Arial"/>
              </a:rPr>
              <a:t>Lead</a:t>
            </a:r>
            <a:r>
              <a:rPr sz="2400" b="1" i="1" spc="-16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b="1" i="1" spc="-35" dirty="0">
                <a:solidFill>
                  <a:srgbClr val="FFFFFF"/>
                </a:solidFill>
                <a:latin typeface="Arial"/>
                <a:cs typeface="Arial"/>
              </a:rPr>
              <a:t>the</a:t>
            </a:r>
            <a:r>
              <a:rPr sz="2400" b="1" i="1" spc="-16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b="1" i="1" spc="-50" dirty="0">
                <a:solidFill>
                  <a:srgbClr val="FFFFFF"/>
                </a:solidFill>
                <a:latin typeface="Arial"/>
                <a:cs typeface="Arial"/>
              </a:rPr>
              <a:t>way</a:t>
            </a:r>
            <a:endParaRPr sz="240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680207" y="4320032"/>
            <a:ext cx="8740775" cy="12458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marR="5080" indent="-228600">
              <a:lnSpc>
                <a:spcPct val="100000"/>
              </a:lnSpc>
              <a:spcBef>
                <a:spcPts val="100"/>
              </a:spcBef>
              <a:buClr>
                <a:srgbClr val="3892B0"/>
              </a:buClr>
              <a:buSzPct val="125000"/>
              <a:buChar char="•"/>
              <a:tabLst>
                <a:tab pos="241300" algn="l"/>
              </a:tabLst>
            </a:pPr>
            <a:r>
              <a:rPr sz="2000" spc="-60" dirty="0">
                <a:solidFill>
                  <a:srgbClr val="2A2A2A"/>
                </a:solidFill>
                <a:latin typeface="Arial"/>
                <a:cs typeface="Arial"/>
              </a:rPr>
              <a:t>Tell</a:t>
            </a:r>
            <a:r>
              <a:rPr sz="2000" spc="-12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20" dirty="0">
                <a:solidFill>
                  <a:srgbClr val="2A2A2A"/>
                </a:solidFill>
                <a:latin typeface="Arial"/>
                <a:cs typeface="Arial"/>
              </a:rPr>
              <a:t>us</a:t>
            </a:r>
            <a:r>
              <a:rPr sz="2000" spc="-14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20" dirty="0">
                <a:solidFill>
                  <a:srgbClr val="2A2A2A"/>
                </a:solidFill>
                <a:latin typeface="Arial"/>
                <a:cs typeface="Arial"/>
              </a:rPr>
              <a:t>how</a:t>
            </a:r>
            <a:r>
              <a:rPr sz="2000" spc="-14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40" dirty="0">
                <a:solidFill>
                  <a:srgbClr val="2A2A2A"/>
                </a:solidFill>
                <a:latin typeface="Arial"/>
                <a:cs typeface="Arial"/>
              </a:rPr>
              <a:t>you</a:t>
            </a:r>
            <a:r>
              <a:rPr sz="2000" spc="-14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will</a:t>
            </a:r>
            <a:r>
              <a:rPr sz="2000" spc="-12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2A2A2A"/>
                </a:solidFill>
                <a:latin typeface="Arial"/>
                <a:cs typeface="Arial"/>
              </a:rPr>
              <a:t>be/are</a:t>
            </a:r>
            <a:r>
              <a:rPr sz="2000" spc="-14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35" dirty="0">
                <a:solidFill>
                  <a:srgbClr val="2A2A2A"/>
                </a:solidFill>
                <a:latin typeface="Arial"/>
                <a:cs typeface="Arial"/>
              </a:rPr>
              <a:t>using</a:t>
            </a:r>
            <a:r>
              <a:rPr sz="2000" spc="-12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b="1" spc="-90" dirty="0">
                <a:solidFill>
                  <a:srgbClr val="005C83"/>
                </a:solidFill>
                <a:latin typeface="Arial"/>
                <a:cs typeface="Arial"/>
              </a:rPr>
              <a:t>SHAPING</a:t>
            </a:r>
            <a:r>
              <a:rPr sz="2000" b="1" spc="-140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sz="2000" b="1" spc="-85" dirty="0">
                <a:solidFill>
                  <a:srgbClr val="005C83"/>
                </a:solidFill>
                <a:latin typeface="Arial"/>
                <a:cs typeface="Arial"/>
              </a:rPr>
              <a:t>TOMORROW</a:t>
            </a:r>
            <a:r>
              <a:rPr sz="2000" b="1" spc="275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to</a:t>
            </a:r>
            <a:r>
              <a:rPr sz="2000" spc="-12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transform</a:t>
            </a:r>
            <a:r>
              <a:rPr sz="2000" spc="-14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2A2A2A"/>
                </a:solidFill>
                <a:latin typeface="Arial"/>
                <a:cs typeface="Arial"/>
              </a:rPr>
              <a:t>politics </a:t>
            </a:r>
            <a:r>
              <a:rPr sz="2000" spc="-30" dirty="0">
                <a:solidFill>
                  <a:srgbClr val="2A2A2A"/>
                </a:solidFill>
                <a:latin typeface="Arial"/>
                <a:cs typeface="Arial"/>
              </a:rPr>
              <a:t>and</a:t>
            </a:r>
            <a:r>
              <a:rPr sz="2000" spc="-13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2A2A2A"/>
                </a:solidFill>
                <a:latin typeface="Arial"/>
                <a:cs typeface="Arial"/>
              </a:rPr>
              <a:t>policy</a:t>
            </a:r>
            <a:r>
              <a:rPr sz="2000" spc="-12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in</a:t>
            </a:r>
            <a:r>
              <a:rPr sz="2000" spc="-114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40" dirty="0">
                <a:solidFill>
                  <a:srgbClr val="2A2A2A"/>
                </a:solidFill>
                <a:latin typeface="Arial"/>
                <a:cs typeface="Arial"/>
              </a:rPr>
              <a:t>your</a:t>
            </a:r>
            <a:r>
              <a:rPr sz="2000" spc="-13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25" dirty="0">
                <a:solidFill>
                  <a:srgbClr val="2A2A2A"/>
                </a:solidFill>
                <a:latin typeface="Arial"/>
                <a:cs typeface="Arial"/>
              </a:rPr>
              <a:t>area..</a:t>
            </a:r>
            <a:r>
              <a:rPr sz="2000" spc="-13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70" dirty="0">
                <a:solidFill>
                  <a:srgbClr val="2A2A2A"/>
                </a:solidFill>
                <a:latin typeface="Arial"/>
                <a:cs typeface="Arial"/>
              </a:rPr>
              <a:t>Share</a:t>
            </a:r>
            <a:r>
              <a:rPr sz="2000" spc="-13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40" dirty="0">
                <a:solidFill>
                  <a:srgbClr val="2A2A2A"/>
                </a:solidFill>
                <a:latin typeface="Arial"/>
                <a:cs typeface="Arial"/>
              </a:rPr>
              <a:t>your</a:t>
            </a:r>
            <a:r>
              <a:rPr sz="2000" spc="-13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plans</a:t>
            </a:r>
            <a:r>
              <a:rPr sz="2000" spc="-114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30" dirty="0">
                <a:solidFill>
                  <a:srgbClr val="2A2A2A"/>
                </a:solidFill>
                <a:latin typeface="Arial"/>
                <a:cs typeface="Arial"/>
              </a:rPr>
              <a:t>and</a:t>
            </a:r>
            <a:r>
              <a:rPr sz="2000" spc="-13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35" dirty="0">
                <a:solidFill>
                  <a:srgbClr val="2A2A2A"/>
                </a:solidFill>
                <a:latin typeface="Arial"/>
                <a:cs typeface="Arial"/>
              </a:rPr>
              <a:t>progress</a:t>
            </a:r>
            <a:r>
              <a:rPr sz="2000" spc="-11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20" dirty="0">
                <a:solidFill>
                  <a:srgbClr val="2A2A2A"/>
                </a:solidFill>
                <a:latin typeface="Arial"/>
                <a:cs typeface="Arial"/>
              </a:rPr>
              <a:t>through</a:t>
            </a:r>
            <a:r>
              <a:rPr sz="2000" spc="-12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the</a:t>
            </a:r>
            <a:r>
              <a:rPr sz="2000" spc="-13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25" dirty="0">
                <a:solidFill>
                  <a:srgbClr val="2A2A2A"/>
                </a:solidFill>
                <a:latin typeface="Arial"/>
                <a:cs typeface="Arial"/>
              </a:rPr>
              <a:t>CCA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Political</a:t>
            </a:r>
            <a:r>
              <a:rPr sz="2000" spc="-12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65" dirty="0">
                <a:solidFill>
                  <a:srgbClr val="2A2A2A"/>
                </a:solidFill>
                <a:latin typeface="Arial"/>
                <a:cs typeface="Arial"/>
              </a:rPr>
              <a:t>Pod</a:t>
            </a:r>
            <a:r>
              <a:rPr sz="2000" spc="-12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2A2A2A"/>
                </a:solidFill>
                <a:latin typeface="Arial"/>
                <a:cs typeface="Arial"/>
              </a:rPr>
              <a:t>website</a:t>
            </a:r>
            <a:r>
              <a:rPr sz="2000" spc="-13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30" dirty="0">
                <a:solidFill>
                  <a:srgbClr val="2A2A2A"/>
                </a:solidFill>
                <a:latin typeface="Arial"/>
                <a:cs typeface="Arial"/>
              </a:rPr>
              <a:t>and</a:t>
            </a:r>
            <a:r>
              <a:rPr sz="2000" spc="-11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motivate</a:t>
            </a:r>
            <a:r>
              <a:rPr sz="2000" spc="-15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55" dirty="0">
                <a:solidFill>
                  <a:srgbClr val="2A2A2A"/>
                </a:solidFill>
                <a:latin typeface="Arial"/>
                <a:cs typeface="Arial"/>
              </a:rPr>
              <a:t>change</a:t>
            </a:r>
            <a:r>
              <a:rPr sz="2000" spc="-12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30" dirty="0">
                <a:solidFill>
                  <a:srgbClr val="2A2A2A"/>
                </a:solidFill>
                <a:latin typeface="Arial"/>
                <a:cs typeface="Arial"/>
              </a:rPr>
              <a:t>makers</a:t>
            </a:r>
            <a:r>
              <a:rPr sz="2000" spc="-114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all</a:t>
            </a:r>
            <a:r>
              <a:rPr sz="2000" spc="-12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20" dirty="0">
                <a:solidFill>
                  <a:srgbClr val="2A2A2A"/>
                </a:solidFill>
                <a:latin typeface="Arial"/>
                <a:cs typeface="Arial"/>
              </a:rPr>
              <a:t>around</a:t>
            </a:r>
            <a:r>
              <a:rPr sz="2000" spc="-12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the</a:t>
            </a:r>
            <a:r>
              <a:rPr sz="2000" spc="-114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2A2A2A"/>
                </a:solidFill>
                <a:latin typeface="Arial"/>
                <a:cs typeface="Arial"/>
              </a:rPr>
              <a:t>world</a:t>
            </a:r>
            <a:endParaRPr sz="2000">
              <a:latin typeface="Arial"/>
              <a:cs typeface="Arial"/>
            </a:endParaRPr>
          </a:p>
          <a:p>
            <a:pPr marL="241300">
              <a:lnSpc>
                <a:spcPct val="100000"/>
              </a:lnSpc>
              <a:spcBef>
                <a:spcPts val="5"/>
              </a:spcBef>
            </a:pPr>
            <a:r>
              <a:rPr sz="2000" spc="-10" dirty="0">
                <a:solidFill>
                  <a:srgbClr val="2A2A2A"/>
                </a:solidFill>
                <a:latin typeface="Arial"/>
                <a:cs typeface="Arial"/>
              </a:rPr>
              <a:t>(link)</a:t>
            </a:r>
            <a:endParaRPr sz="2000">
              <a:latin typeface="Arial"/>
              <a:cs typeface="Arial"/>
            </a:endParaRPr>
          </a:p>
        </p:txBody>
      </p:sp>
      <p:pic>
        <p:nvPicPr>
          <p:cNvPr id="13" name="object 13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-798" y="5146509"/>
            <a:ext cx="2537460" cy="803719"/>
          </a:xfrm>
          <a:prstGeom prst="rect">
            <a:avLst/>
          </a:prstGeom>
        </p:spPr>
      </p:pic>
      <p:sp>
        <p:nvSpPr>
          <p:cNvPr id="14" name="object 14"/>
          <p:cNvSpPr txBox="1"/>
          <p:nvPr/>
        </p:nvSpPr>
        <p:spPr>
          <a:xfrm>
            <a:off x="270763" y="5312155"/>
            <a:ext cx="194500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i="1" spc="-55" dirty="0">
                <a:solidFill>
                  <a:srgbClr val="FFFFFF"/>
                </a:solidFill>
                <a:latin typeface="Arial"/>
                <a:cs typeface="Arial"/>
              </a:rPr>
              <a:t>Inspire</a:t>
            </a:r>
            <a:r>
              <a:rPr sz="2400" b="1" i="1" spc="-14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b="1" i="1" spc="-35" dirty="0">
                <a:solidFill>
                  <a:srgbClr val="FFFFFF"/>
                </a:solidFill>
                <a:latin typeface="Arial"/>
                <a:cs typeface="Arial"/>
              </a:rPr>
              <a:t>others</a:t>
            </a:r>
            <a:endParaRPr sz="2400">
              <a:latin typeface="Arial"/>
              <a:cs typeface="Arial"/>
            </a:endParaRPr>
          </a:p>
        </p:txBody>
      </p:sp>
      <p:sp>
        <p:nvSpPr>
          <p:cNvPr id="15" name="object 1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45"/>
              </a:lnSpc>
            </a:pPr>
            <a:fld id="{81D60167-4931-47E6-BA6A-407CBD079E47}" type="slidenum">
              <a:rPr spc="-25" dirty="0"/>
              <a:t>14</a:t>
            </a:fld>
            <a:endParaRPr spc="-25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454156" y="6199521"/>
            <a:ext cx="2059423" cy="442917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950970" y="495680"/>
            <a:ext cx="4234180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1295400" algn="l"/>
                <a:tab pos="2109470" algn="l"/>
                <a:tab pos="3287395" algn="l"/>
              </a:tabLst>
            </a:pPr>
            <a:r>
              <a:rPr sz="2500" spc="-150" dirty="0"/>
              <a:t>U</a:t>
            </a:r>
            <a:r>
              <a:rPr sz="2500" spc="-300" dirty="0"/>
              <a:t> </a:t>
            </a:r>
            <a:r>
              <a:rPr sz="2500" spc="-240" dirty="0"/>
              <a:t>S</a:t>
            </a:r>
            <a:r>
              <a:rPr sz="2500" spc="-300" dirty="0"/>
              <a:t> </a:t>
            </a:r>
            <a:r>
              <a:rPr sz="2500" spc="-35" dirty="0"/>
              <a:t>I</a:t>
            </a:r>
            <a:r>
              <a:rPr sz="2500" spc="-295" dirty="0"/>
              <a:t> </a:t>
            </a:r>
            <a:r>
              <a:rPr sz="2500" spc="-80" dirty="0"/>
              <a:t>N</a:t>
            </a:r>
            <a:r>
              <a:rPr sz="2500" spc="-295" dirty="0"/>
              <a:t> </a:t>
            </a:r>
            <a:r>
              <a:rPr sz="2500" spc="-305" dirty="0"/>
              <a:t>G</a:t>
            </a:r>
            <a:r>
              <a:rPr sz="2500" dirty="0"/>
              <a:t>	</a:t>
            </a:r>
            <a:r>
              <a:rPr sz="2500" spc="-290" dirty="0"/>
              <a:t>T</a:t>
            </a:r>
            <a:r>
              <a:rPr sz="2500" spc="-300" dirty="0"/>
              <a:t> </a:t>
            </a:r>
            <a:r>
              <a:rPr sz="2500" spc="-114" dirty="0"/>
              <a:t>H</a:t>
            </a:r>
            <a:r>
              <a:rPr sz="2500" spc="-300" dirty="0"/>
              <a:t> </a:t>
            </a:r>
            <a:r>
              <a:rPr sz="2500" spc="-350" dirty="0"/>
              <a:t>E</a:t>
            </a:r>
            <a:r>
              <a:rPr sz="2500" dirty="0"/>
              <a:t>	</a:t>
            </a:r>
            <a:r>
              <a:rPr sz="2500" spc="-240" dirty="0"/>
              <a:t>S</a:t>
            </a:r>
            <a:r>
              <a:rPr sz="2500" spc="-305" dirty="0"/>
              <a:t> L</a:t>
            </a:r>
            <a:r>
              <a:rPr sz="2500" spc="-300" dirty="0"/>
              <a:t> </a:t>
            </a:r>
            <a:r>
              <a:rPr sz="2500" spc="-35" dirty="0"/>
              <a:t>I</a:t>
            </a:r>
            <a:r>
              <a:rPr sz="2500" spc="-295" dirty="0"/>
              <a:t> </a:t>
            </a:r>
            <a:r>
              <a:rPr sz="2500" spc="-135" dirty="0"/>
              <a:t>D</a:t>
            </a:r>
            <a:r>
              <a:rPr sz="2500" spc="-295" dirty="0"/>
              <a:t> </a:t>
            </a:r>
            <a:r>
              <a:rPr sz="2500" spc="-350" dirty="0"/>
              <a:t>E</a:t>
            </a:r>
            <a:r>
              <a:rPr sz="2500" dirty="0"/>
              <a:t>	</a:t>
            </a:r>
            <a:r>
              <a:rPr sz="2500" spc="-225" dirty="0"/>
              <a:t>P</a:t>
            </a:r>
            <a:r>
              <a:rPr sz="2500" spc="-295" dirty="0"/>
              <a:t> </a:t>
            </a:r>
            <a:r>
              <a:rPr sz="2500" spc="-290" dirty="0"/>
              <a:t>A</a:t>
            </a:r>
            <a:r>
              <a:rPr sz="2500" spc="-300" dirty="0"/>
              <a:t> </a:t>
            </a:r>
            <a:r>
              <a:rPr sz="2500" spc="-135" dirty="0"/>
              <a:t>C</a:t>
            </a:r>
            <a:r>
              <a:rPr sz="2500" spc="-300" dirty="0"/>
              <a:t> </a:t>
            </a:r>
            <a:r>
              <a:rPr sz="2500" spc="-360" dirty="0"/>
              <a:t>K</a:t>
            </a:r>
            <a:endParaRPr sz="2500"/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-794" y="1211389"/>
            <a:ext cx="12192762" cy="803719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-794" y="3360559"/>
            <a:ext cx="12192794" cy="2600071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552399" y="1393063"/>
            <a:ext cx="10440035" cy="4315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200" dirty="0">
                <a:solidFill>
                  <a:srgbClr val="FFFFFF"/>
                </a:solidFill>
                <a:latin typeface="Arial"/>
                <a:cs typeface="Arial"/>
              </a:rPr>
              <a:t>PRESENTERS</a:t>
            </a:r>
            <a:r>
              <a:rPr sz="2400" b="1" spc="-15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b="1" spc="-175" dirty="0">
                <a:solidFill>
                  <a:srgbClr val="FFFFFF"/>
                </a:solidFill>
                <a:latin typeface="Arial"/>
                <a:cs typeface="Arial"/>
              </a:rPr>
              <a:t>NOTES</a:t>
            </a:r>
            <a:r>
              <a:rPr sz="2400" b="1" spc="-1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-</a:t>
            </a:r>
            <a:r>
              <a:rPr sz="2400" b="1" spc="-15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b="1" spc="-125" dirty="0">
                <a:solidFill>
                  <a:srgbClr val="FFFFFF"/>
                </a:solidFill>
                <a:latin typeface="Arial"/>
                <a:cs typeface="Arial"/>
              </a:rPr>
              <a:t>This</a:t>
            </a:r>
            <a:r>
              <a:rPr sz="2400" b="1" spc="-15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b="1" spc="-35" dirty="0">
                <a:solidFill>
                  <a:srgbClr val="FFFFFF"/>
                </a:solidFill>
                <a:latin typeface="Arial"/>
                <a:cs typeface="Arial"/>
              </a:rPr>
              <a:t>set</a:t>
            </a:r>
            <a:r>
              <a:rPr sz="2400" b="1" spc="-1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b="1" spc="-55" dirty="0">
                <a:solidFill>
                  <a:srgbClr val="FFFFFF"/>
                </a:solidFill>
                <a:latin typeface="Arial"/>
                <a:cs typeface="Arial"/>
              </a:rPr>
              <a:t>of</a:t>
            </a:r>
            <a:r>
              <a:rPr sz="2400" b="1" spc="-1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b="1" spc="-50" dirty="0">
                <a:solidFill>
                  <a:srgbClr val="FFFFFF"/>
                </a:solidFill>
                <a:latin typeface="Arial"/>
                <a:cs typeface="Arial"/>
              </a:rPr>
              <a:t>slides</a:t>
            </a:r>
            <a:r>
              <a:rPr sz="2400" b="1" spc="-13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b="1" spc="-85" dirty="0">
                <a:solidFill>
                  <a:srgbClr val="FFFFFF"/>
                </a:solidFill>
                <a:latin typeface="Arial"/>
                <a:cs typeface="Arial"/>
              </a:rPr>
              <a:t>provides</a:t>
            </a:r>
            <a:r>
              <a:rPr sz="2400" b="1" spc="-15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b="1" spc="-65" dirty="0">
                <a:solidFill>
                  <a:srgbClr val="FFFFFF"/>
                </a:solidFill>
                <a:latin typeface="Arial"/>
                <a:cs typeface="Arial"/>
              </a:rPr>
              <a:t>an</a:t>
            </a:r>
            <a:r>
              <a:rPr sz="2400" b="1" spc="-1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b="1" spc="-55" dirty="0">
                <a:solidFill>
                  <a:srgbClr val="FFFFFF"/>
                </a:solidFill>
                <a:latin typeface="Arial"/>
                <a:cs typeface="Arial"/>
              </a:rPr>
              <a:t>introduction</a:t>
            </a:r>
            <a:r>
              <a:rPr sz="2400" b="1" spc="-19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b="1" spc="-25" dirty="0">
                <a:solidFill>
                  <a:srgbClr val="FFFFFF"/>
                </a:solidFill>
                <a:latin typeface="Arial"/>
                <a:cs typeface="Arial"/>
              </a:rPr>
              <a:t>to</a:t>
            </a:r>
            <a:endParaRPr sz="2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90"/>
              </a:spcBef>
            </a:pPr>
            <a:endParaRPr sz="2400">
              <a:latin typeface="Arial"/>
              <a:cs typeface="Arial"/>
            </a:endParaRPr>
          </a:p>
          <a:p>
            <a:pPr marL="645795" algn="ctr">
              <a:lnSpc>
                <a:spcPct val="100000"/>
              </a:lnSpc>
            </a:pPr>
            <a:r>
              <a:rPr sz="3200" spc="-275" dirty="0">
                <a:solidFill>
                  <a:srgbClr val="005C83"/>
                </a:solidFill>
                <a:latin typeface="Arial"/>
                <a:cs typeface="Arial"/>
              </a:rPr>
              <a:t>SHAPING</a:t>
            </a:r>
            <a:r>
              <a:rPr sz="3200" spc="-290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sz="3200" spc="-340" dirty="0">
                <a:solidFill>
                  <a:srgbClr val="005C83"/>
                </a:solidFill>
                <a:latin typeface="Arial"/>
                <a:cs typeface="Arial"/>
              </a:rPr>
              <a:t>TOMORROW</a:t>
            </a:r>
            <a:endParaRPr sz="3200">
              <a:latin typeface="Arial"/>
              <a:cs typeface="Arial"/>
            </a:endParaRPr>
          </a:p>
          <a:p>
            <a:pPr marL="645160" algn="ctr">
              <a:lnSpc>
                <a:spcPct val="100000"/>
              </a:lnSpc>
              <a:spcBef>
                <a:spcPts val="480"/>
              </a:spcBef>
            </a:pPr>
            <a:r>
              <a:rPr sz="2400" spc="-215" dirty="0">
                <a:solidFill>
                  <a:srgbClr val="005C83"/>
                </a:solidFill>
                <a:latin typeface="Arial"/>
                <a:cs typeface="Arial"/>
              </a:rPr>
              <a:t>A</a:t>
            </a:r>
            <a:r>
              <a:rPr sz="2400" spc="-180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sz="2400" spc="-135" dirty="0">
                <a:solidFill>
                  <a:srgbClr val="005C83"/>
                </a:solidFill>
                <a:latin typeface="Arial"/>
                <a:cs typeface="Arial"/>
              </a:rPr>
              <a:t>Playbook</a:t>
            </a:r>
            <a:r>
              <a:rPr sz="2400" spc="-190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sz="2400" spc="-75" dirty="0">
                <a:solidFill>
                  <a:srgbClr val="005C83"/>
                </a:solidFill>
                <a:latin typeface="Arial"/>
                <a:cs typeface="Arial"/>
              </a:rPr>
              <a:t>for</a:t>
            </a:r>
            <a:r>
              <a:rPr sz="2400" spc="-165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sz="2400" spc="-145" dirty="0">
                <a:solidFill>
                  <a:srgbClr val="005C83"/>
                </a:solidFill>
                <a:latin typeface="Arial"/>
                <a:cs typeface="Arial"/>
              </a:rPr>
              <a:t>Coaching</a:t>
            </a:r>
            <a:r>
              <a:rPr sz="2400" spc="-195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sz="2400" spc="-145" dirty="0">
                <a:solidFill>
                  <a:srgbClr val="005C83"/>
                </a:solidFill>
                <a:latin typeface="Arial"/>
                <a:cs typeface="Arial"/>
              </a:rPr>
              <a:t>Leaders</a:t>
            </a:r>
            <a:r>
              <a:rPr sz="2400" spc="-160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sz="2400" spc="-90" dirty="0">
                <a:solidFill>
                  <a:srgbClr val="005C83"/>
                </a:solidFill>
                <a:latin typeface="Arial"/>
                <a:cs typeface="Arial"/>
              </a:rPr>
              <a:t>in</a:t>
            </a:r>
            <a:r>
              <a:rPr sz="2400" spc="-175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sz="2400" spc="-120" dirty="0">
                <a:solidFill>
                  <a:srgbClr val="005C83"/>
                </a:solidFill>
                <a:latin typeface="Arial"/>
                <a:cs typeface="Arial"/>
              </a:rPr>
              <a:t>Sustainable</a:t>
            </a:r>
            <a:r>
              <a:rPr sz="2400" spc="-165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sz="2400" spc="-100" dirty="0">
                <a:solidFill>
                  <a:srgbClr val="005C83"/>
                </a:solidFill>
                <a:latin typeface="Arial"/>
                <a:cs typeface="Arial"/>
              </a:rPr>
              <a:t>Decision</a:t>
            </a:r>
            <a:r>
              <a:rPr sz="2400" spc="-190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sz="2400" spc="-165" dirty="0">
                <a:solidFill>
                  <a:srgbClr val="005C83"/>
                </a:solidFill>
                <a:latin typeface="Arial"/>
                <a:cs typeface="Arial"/>
              </a:rPr>
              <a:t>Making</a:t>
            </a:r>
            <a:r>
              <a:rPr sz="2400" spc="-175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sz="2400" spc="-140" dirty="0">
                <a:solidFill>
                  <a:srgbClr val="005C83"/>
                </a:solidFill>
                <a:latin typeface="Arial"/>
                <a:cs typeface="Arial"/>
              </a:rPr>
              <a:t>and</a:t>
            </a:r>
            <a:r>
              <a:rPr sz="2400" spc="-160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sz="2400" spc="-10" dirty="0">
                <a:solidFill>
                  <a:srgbClr val="005C83"/>
                </a:solidFill>
                <a:latin typeface="Arial"/>
                <a:cs typeface="Arial"/>
              </a:rPr>
              <a:t>Policy.</a:t>
            </a:r>
            <a:endParaRPr sz="2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490"/>
              </a:spcBef>
            </a:pPr>
            <a:endParaRPr sz="2400">
              <a:latin typeface="Arial"/>
              <a:cs typeface="Arial"/>
            </a:endParaRPr>
          </a:p>
          <a:p>
            <a:pPr marL="1290955" indent="-228600">
              <a:lnSpc>
                <a:spcPct val="100000"/>
              </a:lnSpc>
              <a:buClr>
                <a:srgbClr val="3892B0"/>
              </a:buClr>
              <a:buSzPct val="125000"/>
              <a:buFont typeface="Arial"/>
              <a:buChar char="•"/>
              <a:tabLst>
                <a:tab pos="1290955" algn="l"/>
              </a:tabLst>
            </a:pPr>
            <a:r>
              <a:rPr sz="2000" dirty="0">
                <a:solidFill>
                  <a:srgbClr val="2A2A2A"/>
                </a:solidFill>
                <a:latin typeface="Calibri"/>
                <a:cs typeface="Calibri"/>
              </a:rPr>
              <a:t>The</a:t>
            </a:r>
            <a:r>
              <a:rPr sz="2000" spc="-35" dirty="0">
                <a:solidFill>
                  <a:srgbClr val="2A2A2A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A2A2A"/>
                </a:solidFill>
                <a:latin typeface="Calibri"/>
                <a:cs typeface="Calibri"/>
              </a:rPr>
              <a:t>slides</a:t>
            </a:r>
            <a:r>
              <a:rPr sz="2000" spc="-30" dirty="0">
                <a:solidFill>
                  <a:srgbClr val="2A2A2A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A2A2A"/>
                </a:solidFill>
                <a:latin typeface="Calibri"/>
                <a:cs typeface="Calibri"/>
              </a:rPr>
              <a:t>are</a:t>
            </a:r>
            <a:r>
              <a:rPr sz="2000" spc="-30" dirty="0">
                <a:solidFill>
                  <a:srgbClr val="2A2A2A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A2A2A"/>
                </a:solidFill>
                <a:latin typeface="Calibri"/>
                <a:cs typeface="Calibri"/>
              </a:rPr>
              <a:t>designed</a:t>
            </a:r>
            <a:r>
              <a:rPr sz="2000" spc="-45" dirty="0">
                <a:solidFill>
                  <a:srgbClr val="2A2A2A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A2A2A"/>
                </a:solidFill>
                <a:latin typeface="Calibri"/>
                <a:cs typeface="Calibri"/>
              </a:rPr>
              <a:t>for</a:t>
            </a:r>
            <a:r>
              <a:rPr sz="2000" spc="-45" dirty="0">
                <a:solidFill>
                  <a:srgbClr val="2A2A2A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A2A2A"/>
                </a:solidFill>
                <a:latin typeface="Calibri"/>
                <a:cs typeface="Calibri"/>
              </a:rPr>
              <a:t>use</a:t>
            </a:r>
            <a:r>
              <a:rPr sz="2000" spc="-35" dirty="0">
                <a:solidFill>
                  <a:srgbClr val="2A2A2A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A2A2A"/>
                </a:solidFill>
                <a:latin typeface="Calibri"/>
                <a:cs typeface="Calibri"/>
              </a:rPr>
              <a:t>in</a:t>
            </a:r>
            <a:r>
              <a:rPr sz="2000" spc="-45" dirty="0">
                <a:solidFill>
                  <a:srgbClr val="2A2A2A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2A2A2A"/>
                </a:solidFill>
                <a:latin typeface="Calibri"/>
                <a:cs typeface="Calibri"/>
              </a:rPr>
              <a:t>presentations</a:t>
            </a:r>
            <a:r>
              <a:rPr sz="2000" spc="-25" dirty="0">
                <a:solidFill>
                  <a:srgbClr val="2A2A2A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A2A2A"/>
                </a:solidFill>
                <a:latin typeface="Calibri"/>
                <a:cs typeface="Calibri"/>
              </a:rPr>
              <a:t>with</a:t>
            </a:r>
            <a:r>
              <a:rPr sz="2000" spc="-30" dirty="0">
                <a:solidFill>
                  <a:srgbClr val="2A2A2A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A2A2A"/>
                </a:solidFill>
                <a:latin typeface="Calibri"/>
                <a:cs typeface="Calibri"/>
              </a:rPr>
              <a:t>interested</a:t>
            </a:r>
            <a:r>
              <a:rPr sz="2000" spc="-15" dirty="0">
                <a:solidFill>
                  <a:srgbClr val="2A2A2A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2A2A2A"/>
                </a:solidFill>
                <a:latin typeface="Calibri"/>
                <a:cs typeface="Calibri"/>
              </a:rPr>
              <a:t>groups.</a:t>
            </a:r>
            <a:endParaRPr sz="2000">
              <a:latin typeface="Calibri"/>
              <a:cs typeface="Calibri"/>
            </a:endParaRPr>
          </a:p>
          <a:p>
            <a:pPr marL="1290955" indent="-228600">
              <a:lnSpc>
                <a:spcPct val="100000"/>
              </a:lnSpc>
              <a:spcBef>
                <a:spcPts val="994"/>
              </a:spcBef>
              <a:buClr>
                <a:srgbClr val="3892B0"/>
              </a:buClr>
              <a:buSzPct val="125000"/>
              <a:buFont typeface="Arial"/>
              <a:buChar char="•"/>
              <a:tabLst>
                <a:tab pos="1290955" algn="l"/>
              </a:tabLst>
            </a:pPr>
            <a:r>
              <a:rPr sz="2000" dirty="0">
                <a:solidFill>
                  <a:srgbClr val="2A2A2A"/>
                </a:solidFill>
                <a:latin typeface="Calibri"/>
                <a:cs typeface="Calibri"/>
              </a:rPr>
              <a:t>Choose</a:t>
            </a:r>
            <a:r>
              <a:rPr sz="2000" spc="-50" dirty="0">
                <a:solidFill>
                  <a:srgbClr val="2A2A2A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A2A2A"/>
                </a:solidFill>
                <a:latin typeface="Calibri"/>
                <a:cs typeface="Calibri"/>
              </a:rPr>
              <a:t>and</a:t>
            </a:r>
            <a:r>
              <a:rPr sz="2000" spc="-25" dirty="0">
                <a:solidFill>
                  <a:srgbClr val="2A2A2A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A2A2A"/>
                </a:solidFill>
                <a:latin typeface="Calibri"/>
                <a:cs typeface="Calibri"/>
              </a:rPr>
              <a:t>use</a:t>
            </a:r>
            <a:r>
              <a:rPr sz="2000" spc="-25" dirty="0">
                <a:solidFill>
                  <a:srgbClr val="2A2A2A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A2A2A"/>
                </a:solidFill>
                <a:latin typeface="Calibri"/>
                <a:cs typeface="Calibri"/>
              </a:rPr>
              <a:t>only</a:t>
            </a:r>
            <a:r>
              <a:rPr sz="2000" spc="-40" dirty="0">
                <a:solidFill>
                  <a:srgbClr val="2A2A2A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A2A2A"/>
                </a:solidFill>
                <a:latin typeface="Calibri"/>
                <a:cs typeface="Calibri"/>
              </a:rPr>
              <a:t>the</a:t>
            </a:r>
            <a:r>
              <a:rPr sz="2000" spc="-20" dirty="0">
                <a:solidFill>
                  <a:srgbClr val="2A2A2A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A2A2A"/>
                </a:solidFill>
                <a:latin typeface="Calibri"/>
                <a:cs typeface="Calibri"/>
              </a:rPr>
              <a:t>slides</a:t>
            </a:r>
            <a:r>
              <a:rPr sz="2000" spc="-15" dirty="0">
                <a:solidFill>
                  <a:srgbClr val="2A2A2A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A2A2A"/>
                </a:solidFill>
                <a:latin typeface="Calibri"/>
                <a:cs typeface="Calibri"/>
              </a:rPr>
              <a:t>(about</a:t>
            </a:r>
            <a:r>
              <a:rPr sz="2000" spc="-25" dirty="0">
                <a:solidFill>
                  <a:srgbClr val="2A2A2A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A2A2A"/>
                </a:solidFill>
                <a:latin typeface="Calibri"/>
                <a:cs typeface="Calibri"/>
              </a:rPr>
              <a:t>4</a:t>
            </a:r>
            <a:r>
              <a:rPr sz="2000" spc="-35" dirty="0">
                <a:solidFill>
                  <a:srgbClr val="2A2A2A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A2A2A"/>
                </a:solidFill>
                <a:latin typeface="Calibri"/>
                <a:cs typeface="Calibri"/>
              </a:rPr>
              <a:t>–</a:t>
            </a:r>
            <a:r>
              <a:rPr sz="2000" spc="-25" dirty="0">
                <a:solidFill>
                  <a:srgbClr val="2A2A2A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A2A2A"/>
                </a:solidFill>
                <a:latin typeface="Calibri"/>
                <a:cs typeface="Calibri"/>
              </a:rPr>
              <a:t>6)</a:t>
            </a:r>
            <a:r>
              <a:rPr sz="2000" spc="-25" dirty="0">
                <a:solidFill>
                  <a:srgbClr val="2A2A2A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A2A2A"/>
                </a:solidFill>
                <a:latin typeface="Calibri"/>
                <a:cs typeface="Calibri"/>
              </a:rPr>
              <a:t>you</a:t>
            </a:r>
            <a:r>
              <a:rPr sz="2000" spc="-55" dirty="0">
                <a:solidFill>
                  <a:srgbClr val="2A2A2A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A2A2A"/>
                </a:solidFill>
                <a:latin typeface="Calibri"/>
                <a:cs typeface="Calibri"/>
              </a:rPr>
              <a:t>feel</a:t>
            </a:r>
            <a:r>
              <a:rPr sz="2000" spc="-15" dirty="0">
                <a:solidFill>
                  <a:srgbClr val="2A2A2A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A2A2A"/>
                </a:solidFill>
                <a:latin typeface="Calibri"/>
                <a:cs typeface="Calibri"/>
              </a:rPr>
              <a:t>are</a:t>
            </a:r>
            <a:r>
              <a:rPr sz="2000" spc="-25" dirty="0">
                <a:solidFill>
                  <a:srgbClr val="2A2A2A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A2A2A"/>
                </a:solidFill>
                <a:latin typeface="Calibri"/>
                <a:cs typeface="Calibri"/>
              </a:rPr>
              <a:t>most</a:t>
            </a:r>
            <a:r>
              <a:rPr sz="2000" spc="-25" dirty="0">
                <a:solidFill>
                  <a:srgbClr val="2A2A2A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A2A2A"/>
                </a:solidFill>
                <a:latin typeface="Calibri"/>
                <a:cs typeface="Calibri"/>
              </a:rPr>
              <a:t>relevant</a:t>
            </a:r>
            <a:r>
              <a:rPr sz="2000" spc="-10" dirty="0">
                <a:solidFill>
                  <a:srgbClr val="2A2A2A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A2A2A"/>
                </a:solidFill>
                <a:latin typeface="Calibri"/>
                <a:cs typeface="Calibri"/>
              </a:rPr>
              <a:t>for</a:t>
            </a:r>
            <a:r>
              <a:rPr sz="2000" spc="-20" dirty="0">
                <a:solidFill>
                  <a:srgbClr val="2A2A2A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A2A2A"/>
                </a:solidFill>
                <a:latin typeface="Calibri"/>
                <a:cs typeface="Calibri"/>
              </a:rPr>
              <a:t>the</a:t>
            </a:r>
            <a:r>
              <a:rPr sz="2000" spc="-25" dirty="0">
                <a:solidFill>
                  <a:srgbClr val="2A2A2A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2A2A2A"/>
                </a:solidFill>
                <a:latin typeface="Calibri"/>
                <a:cs typeface="Calibri"/>
              </a:rPr>
              <a:t>audience.</a:t>
            </a:r>
            <a:endParaRPr sz="2000">
              <a:latin typeface="Calibri"/>
              <a:cs typeface="Calibri"/>
            </a:endParaRPr>
          </a:p>
          <a:p>
            <a:pPr marL="1290955" indent="-228600">
              <a:lnSpc>
                <a:spcPct val="100000"/>
              </a:lnSpc>
              <a:spcBef>
                <a:spcPts val="1010"/>
              </a:spcBef>
              <a:buClr>
                <a:srgbClr val="3892B0"/>
              </a:buClr>
              <a:buSzPct val="125000"/>
              <a:buFont typeface="Arial"/>
              <a:buChar char="•"/>
              <a:tabLst>
                <a:tab pos="1290955" algn="l"/>
              </a:tabLst>
            </a:pPr>
            <a:r>
              <a:rPr sz="2000" dirty="0">
                <a:solidFill>
                  <a:srgbClr val="2A2A2A"/>
                </a:solidFill>
                <a:latin typeface="Calibri"/>
                <a:cs typeface="Calibri"/>
              </a:rPr>
              <a:t>Optimal</a:t>
            </a:r>
            <a:r>
              <a:rPr sz="2000" spc="-25" dirty="0">
                <a:solidFill>
                  <a:srgbClr val="2A2A2A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2A2A2A"/>
                </a:solidFill>
                <a:latin typeface="Calibri"/>
                <a:cs typeface="Calibri"/>
              </a:rPr>
              <a:t>presentation </a:t>
            </a:r>
            <a:r>
              <a:rPr sz="2000" dirty="0">
                <a:solidFill>
                  <a:srgbClr val="2A2A2A"/>
                </a:solidFill>
                <a:latin typeface="Calibri"/>
                <a:cs typeface="Calibri"/>
              </a:rPr>
              <a:t>time</a:t>
            </a:r>
            <a:r>
              <a:rPr sz="2000" spc="-10" dirty="0">
                <a:solidFill>
                  <a:srgbClr val="2A2A2A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A2A2A"/>
                </a:solidFill>
                <a:latin typeface="Calibri"/>
                <a:cs typeface="Calibri"/>
              </a:rPr>
              <a:t>of</a:t>
            </a:r>
            <a:r>
              <a:rPr sz="2000" spc="-35" dirty="0">
                <a:solidFill>
                  <a:srgbClr val="2A2A2A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A2A2A"/>
                </a:solidFill>
                <a:latin typeface="Calibri"/>
                <a:cs typeface="Calibri"/>
              </a:rPr>
              <a:t>10</a:t>
            </a:r>
            <a:r>
              <a:rPr sz="2000" spc="-20" dirty="0">
                <a:solidFill>
                  <a:srgbClr val="2A2A2A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A2A2A"/>
                </a:solidFill>
                <a:latin typeface="Calibri"/>
                <a:cs typeface="Calibri"/>
              </a:rPr>
              <a:t>–</a:t>
            </a:r>
            <a:r>
              <a:rPr sz="2000" spc="-25" dirty="0">
                <a:solidFill>
                  <a:srgbClr val="2A2A2A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A2A2A"/>
                </a:solidFill>
                <a:latin typeface="Calibri"/>
                <a:cs typeface="Calibri"/>
              </a:rPr>
              <a:t>15</a:t>
            </a:r>
            <a:r>
              <a:rPr sz="2000" spc="-35" dirty="0">
                <a:solidFill>
                  <a:srgbClr val="2A2A2A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2A2A2A"/>
                </a:solidFill>
                <a:latin typeface="Calibri"/>
                <a:cs typeface="Calibri"/>
              </a:rPr>
              <a:t>mins.</a:t>
            </a:r>
            <a:endParaRPr sz="2000">
              <a:latin typeface="Calibri"/>
              <a:cs typeface="Calibri"/>
            </a:endParaRPr>
          </a:p>
          <a:p>
            <a:pPr marL="1290955" indent="-228600">
              <a:lnSpc>
                <a:spcPct val="100000"/>
              </a:lnSpc>
              <a:spcBef>
                <a:spcPts val="994"/>
              </a:spcBef>
              <a:buClr>
                <a:srgbClr val="3892B0"/>
              </a:buClr>
              <a:buSzPct val="125000"/>
              <a:buFont typeface="Arial"/>
              <a:buChar char="•"/>
              <a:tabLst>
                <a:tab pos="1290955" algn="l"/>
              </a:tabLst>
            </a:pPr>
            <a:r>
              <a:rPr sz="2000" dirty="0">
                <a:solidFill>
                  <a:srgbClr val="2A2A2A"/>
                </a:solidFill>
                <a:latin typeface="Calibri"/>
                <a:cs typeface="Calibri"/>
              </a:rPr>
              <a:t>Include</a:t>
            </a:r>
            <a:r>
              <a:rPr sz="2000" spc="-40" dirty="0">
                <a:solidFill>
                  <a:srgbClr val="2A2A2A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A2A2A"/>
                </a:solidFill>
                <a:latin typeface="Calibri"/>
                <a:cs typeface="Calibri"/>
              </a:rPr>
              <a:t>a</a:t>
            </a:r>
            <a:r>
              <a:rPr sz="2000" spc="-20" dirty="0">
                <a:solidFill>
                  <a:srgbClr val="2A2A2A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A2A2A"/>
                </a:solidFill>
                <a:latin typeface="Calibri"/>
                <a:cs typeface="Calibri"/>
              </a:rPr>
              <a:t>group</a:t>
            </a:r>
            <a:r>
              <a:rPr sz="2000" spc="-40" dirty="0">
                <a:solidFill>
                  <a:srgbClr val="2A2A2A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A2A2A"/>
                </a:solidFill>
                <a:latin typeface="Calibri"/>
                <a:cs typeface="Calibri"/>
              </a:rPr>
              <a:t>activity</a:t>
            </a:r>
            <a:r>
              <a:rPr sz="2000" spc="-15" dirty="0">
                <a:solidFill>
                  <a:srgbClr val="2A2A2A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A2A2A"/>
                </a:solidFill>
                <a:latin typeface="Calibri"/>
                <a:cs typeface="Calibri"/>
              </a:rPr>
              <a:t>and</a:t>
            </a:r>
            <a:r>
              <a:rPr sz="2000" spc="-35" dirty="0">
                <a:solidFill>
                  <a:srgbClr val="2A2A2A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A2A2A"/>
                </a:solidFill>
                <a:latin typeface="Calibri"/>
                <a:cs typeface="Calibri"/>
              </a:rPr>
              <a:t>question</a:t>
            </a:r>
            <a:r>
              <a:rPr sz="2000" spc="-20" dirty="0">
                <a:solidFill>
                  <a:srgbClr val="2A2A2A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A2A2A"/>
                </a:solidFill>
                <a:latin typeface="Calibri"/>
                <a:cs typeface="Calibri"/>
              </a:rPr>
              <a:t>time</a:t>
            </a:r>
            <a:r>
              <a:rPr sz="2000" spc="-10" dirty="0">
                <a:solidFill>
                  <a:srgbClr val="2A2A2A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A2A2A"/>
                </a:solidFill>
                <a:latin typeface="Calibri"/>
                <a:cs typeface="Calibri"/>
              </a:rPr>
              <a:t>in</a:t>
            </a:r>
            <a:r>
              <a:rPr sz="2000" spc="-30" dirty="0">
                <a:solidFill>
                  <a:srgbClr val="2A2A2A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A2A2A"/>
                </a:solidFill>
                <a:latin typeface="Calibri"/>
                <a:cs typeface="Calibri"/>
              </a:rPr>
              <a:t>longer</a:t>
            </a:r>
            <a:r>
              <a:rPr sz="2000" spc="-30" dirty="0">
                <a:solidFill>
                  <a:srgbClr val="2A2A2A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2A2A2A"/>
                </a:solidFill>
                <a:latin typeface="Calibri"/>
                <a:cs typeface="Calibri"/>
              </a:rPr>
              <a:t>presentations.</a:t>
            </a:r>
            <a:endParaRPr sz="2000">
              <a:latin typeface="Calibri"/>
              <a:cs typeface="Calibri"/>
            </a:endParaRPr>
          </a:p>
          <a:p>
            <a:pPr marL="1290955" indent="-228600">
              <a:lnSpc>
                <a:spcPct val="100000"/>
              </a:lnSpc>
              <a:spcBef>
                <a:spcPts val="994"/>
              </a:spcBef>
              <a:buClr>
                <a:srgbClr val="3892B0"/>
              </a:buClr>
              <a:buSzPct val="125000"/>
              <a:buFont typeface="Arial"/>
              <a:buChar char="•"/>
              <a:tabLst>
                <a:tab pos="1290955" algn="l"/>
              </a:tabLst>
            </a:pPr>
            <a:r>
              <a:rPr sz="2000" dirty="0">
                <a:solidFill>
                  <a:srgbClr val="2A2A2A"/>
                </a:solidFill>
                <a:latin typeface="Calibri"/>
                <a:cs typeface="Calibri"/>
              </a:rPr>
              <a:t>A</a:t>
            </a:r>
            <a:r>
              <a:rPr sz="2000" spc="-25" dirty="0">
                <a:solidFill>
                  <a:srgbClr val="2A2A2A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A2A2A"/>
                </a:solidFill>
                <a:latin typeface="Calibri"/>
                <a:cs typeface="Calibri"/>
              </a:rPr>
              <a:t>short</a:t>
            </a:r>
            <a:r>
              <a:rPr sz="2000" spc="-20" dirty="0">
                <a:solidFill>
                  <a:srgbClr val="2A2A2A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A2A2A"/>
                </a:solidFill>
                <a:latin typeface="Calibri"/>
                <a:cs typeface="Calibri"/>
              </a:rPr>
              <a:t>video</a:t>
            </a:r>
            <a:r>
              <a:rPr sz="2000" spc="-35" dirty="0">
                <a:solidFill>
                  <a:srgbClr val="2A2A2A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A2A2A"/>
                </a:solidFill>
                <a:latin typeface="Calibri"/>
                <a:cs typeface="Calibri"/>
              </a:rPr>
              <a:t>about</a:t>
            </a:r>
            <a:r>
              <a:rPr sz="2000" spc="-30" dirty="0">
                <a:solidFill>
                  <a:srgbClr val="2A2A2A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A2A2A"/>
                </a:solidFill>
                <a:latin typeface="Calibri"/>
                <a:cs typeface="Calibri"/>
              </a:rPr>
              <a:t>the</a:t>
            </a:r>
            <a:r>
              <a:rPr sz="2000" spc="-20" dirty="0">
                <a:solidFill>
                  <a:srgbClr val="2A2A2A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A2A2A"/>
                </a:solidFill>
                <a:latin typeface="Calibri"/>
                <a:cs typeface="Calibri"/>
              </a:rPr>
              <a:t>six</a:t>
            </a:r>
            <a:r>
              <a:rPr sz="2000" spc="-30" dirty="0">
                <a:solidFill>
                  <a:srgbClr val="2A2A2A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A2A2A"/>
                </a:solidFill>
                <a:latin typeface="Calibri"/>
                <a:cs typeface="Calibri"/>
              </a:rPr>
              <a:t>steps</a:t>
            </a:r>
            <a:r>
              <a:rPr sz="2000" spc="-15" dirty="0">
                <a:solidFill>
                  <a:srgbClr val="2A2A2A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A2A2A"/>
                </a:solidFill>
                <a:latin typeface="Calibri"/>
                <a:cs typeface="Calibri"/>
              </a:rPr>
              <a:t>will</a:t>
            </a:r>
            <a:r>
              <a:rPr sz="2000" spc="-15" dirty="0">
                <a:solidFill>
                  <a:srgbClr val="2A2A2A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A2A2A"/>
                </a:solidFill>
                <a:latin typeface="Calibri"/>
                <a:cs typeface="Calibri"/>
              </a:rPr>
              <a:t>soon</a:t>
            </a:r>
            <a:r>
              <a:rPr sz="2000" spc="-45" dirty="0">
                <a:solidFill>
                  <a:srgbClr val="2A2A2A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A2A2A"/>
                </a:solidFill>
                <a:latin typeface="Calibri"/>
                <a:cs typeface="Calibri"/>
              </a:rPr>
              <a:t>be</a:t>
            </a:r>
            <a:r>
              <a:rPr sz="2000" spc="-25" dirty="0">
                <a:solidFill>
                  <a:srgbClr val="2A2A2A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2A2A2A"/>
                </a:solidFill>
                <a:latin typeface="Calibri"/>
                <a:cs typeface="Calibri"/>
              </a:rPr>
              <a:t>available.</a:t>
            </a:r>
            <a:endParaRPr sz="2000">
              <a:latin typeface="Calibri"/>
              <a:cs typeface="Calibri"/>
            </a:endParaRPr>
          </a:p>
        </p:txBody>
      </p:sp>
      <p:pic>
        <p:nvPicPr>
          <p:cNvPr id="7" name="object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-794" y="3360449"/>
            <a:ext cx="12192762" cy="74519"/>
          </a:xfrm>
          <a:prstGeom prst="rect">
            <a:avLst/>
          </a:prstGeom>
        </p:spPr>
      </p:pic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45"/>
              </a:lnSpc>
            </a:pPr>
            <a:fld id="{81D60167-4931-47E6-BA6A-407CBD079E47}" type="slidenum">
              <a:rPr spc="-25" dirty="0"/>
              <a:t>2</a:t>
            </a:fld>
            <a:endParaRPr spc="-25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5595505"/>
            <a:ext cx="12192000" cy="365125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454156" y="6199521"/>
            <a:ext cx="2059423" cy="442917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983226" y="494537"/>
            <a:ext cx="2245360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824865" algn="l"/>
              </a:tabLst>
            </a:pPr>
            <a:r>
              <a:rPr sz="2500" spc="-310" dirty="0"/>
              <a:t>K </a:t>
            </a:r>
            <a:r>
              <a:rPr sz="2500" spc="-300" dirty="0"/>
              <a:t>E</a:t>
            </a:r>
            <a:r>
              <a:rPr sz="2500" spc="-305" dirty="0"/>
              <a:t> </a:t>
            </a:r>
            <a:r>
              <a:rPr sz="2500" spc="-50" dirty="0"/>
              <a:t>Y</a:t>
            </a:r>
            <a:r>
              <a:rPr sz="2500" dirty="0"/>
              <a:t>	</a:t>
            </a:r>
            <a:r>
              <a:rPr sz="2500" spc="-290" dirty="0"/>
              <a:t>T</a:t>
            </a:r>
            <a:r>
              <a:rPr sz="2500" spc="-300" dirty="0"/>
              <a:t> </a:t>
            </a:r>
            <a:r>
              <a:rPr sz="2500" spc="-114" dirty="0"/>
              <a:t>H</a:t>
            </a:r>
            <a:r>
              <a:rPr sz="2500" spc="-300" dirty="0"/>
              <a:t> E </a:t>
            </a:r>
            <a:r>
              <a:rPr sz="2500" spc="-135" dirty="0"/>
              <a:t>M</a:t>
            </a:r>
            <a:r>
              <a:rPr sz="2500" spc="-305" dirty="0"/>
              <a:t> </a:t>
            </a:r>
            <a:r>
              <a:rPr sz="2500" spc="-300" dirty="0"/>
              <a:t>E</a:t>
            </a:r>
            <a:r>
              <a:rPr sz="2500" spc="-290" dirty="0"/>
              <a:t> </a:t>
            </a:r>
            <a:r>
              <a:rPr sz="2500" spc="-140" dirty="0"/>
              <a:t>S</a:t>
            </a:r>
            <a:endParaRPr sz="2500"/>
          </a:p>
        </p:txBody>
      </p:sp>
      <p:grpSp>
        <p:nvGrpSpPr>
          <p:cNvPr id="5" name="object 5"/>
          <p:cNvGrpSpPr/>
          <p:nvPr/>
        </p:nvGrpSpPr>
        <p:grpSpPr>
          <a:xfrm>
            <a:off x="0" y="1224013"/>
            <a:ext cx="12192000" cy="4661535"/>
            <a:chOff x="0" y="1224013"/>
            <a:chExt cx="12192000" cy="4661535"/>
          </a:xfrm>
        </p:grpSpPr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1224013"/>
              <a:ext cx="3940174" cy="4661268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940175" y="1434350"/>
              <a:ext cx="8251825" cy="573519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940175" y="2088654"/>
              <a:ext cx="8251825" cy="573519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940175" y="2743060"/>
              <a:ext cx="8251825" cy="572401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940175" y="3397364"/>
              <a:ext cx="8251825" cy="572401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940175" y="4054589"/>
              <a:ext cx="8251825" cy="851674"/>
            </a:xfrm>
            <a:prstGeom prst="rect">
              <a:avLst/>
            </a:prstGeom>
          </p:spPr>
        </p:pic>
      </p:grpSp>
      <p:sp>
        <p:nvSpPr>
          <p:cNvPr id="12" name="object 12"/>
          <p:cNvSpPr txBox="1"/>
          <p:nvPr/>
        </p:nvSpPr>
        <p:spPr>
          <a:xfrm>
            <a:off x="4157598" y="1537157"/>
            <a:ext cx="7672070" cy="32423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91465" indent="-278765">
              <a:lnSpc>
                <a:spcPct val="100000"/>
              </a:lnSpc>
              <a:spcBef>
                <a:spcPts val="105"/>
              </a:spcBef>
              <a:buClr>
                <a:srgbClr val="3892B0"/>
              </a:buClr>
              <a:buFont typeface="Arial"/>
              <a:buChar char="•"/>
              <a:tabLst>
                <a:tab pos="291465" algn="l"/>
              </a:tabLst>
            </a:pPr>
            <a:r>
              <a:rPr sz="2000" spc="-10" dirty="0">
                <a:solidFill>
                  <a:srgbClr val="FFFFFF"/>
                </a:solidFill>
                <a:latin typeface="Calibri"/>
                <a:cs typeface="Calibri"/>
              </a:rPr>
              <a:t>Collaboration</a:t>
            </a:r>
            <a:endParaRPr sz="20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15"/>
              </a:spcBef>
              <a:buClr>
                <a:srgbClr val="3892B0"/>
              </a:buClr>
              <a:buFont typeface="Arial"/>
              <a:buChar char="•"/>
            </a:pPr>
            <a:endParaRPr sz="2000">
              <a:latin typeface="Calibri"/>
              <a:cs typeface="Calibri"/>
            </a:endParaRPr>
          </a:p>
          <a:p>
            <a:pPr marL="291465" indent="-278765">
              <a:lnSpc>
                <a:spcPct val="100000"/>
              </a:lnSpc>
              <a:buClr>
                <a:srgbClr val="3892B0"/>
              </a:buClr>
              <a:buFont typeface="Arial"/>
              <a:buChar char="•"/>
              <a:tabLst>
                <a:tab pos="291465" algn="l"/>
              </a:tabLst>
            </a:pP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Systemic</a:t>
            </a:r>
            <a:r>
              <a:rPr sz="2000" spc="-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FFFFFF"/>
                </a:solidFill>
                <a:latin typeface="Calibri"/>
                <a:cs typeface="Calibri"/>
              </a:rPr>
              <a:t>Processes</a:t>
            </a:r>
            <a:endParaRPr sz="20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10"/>
              </a:spcBef>
              <a:buClr>
                <a:srgbClr val="3892B0"/>
              </a:buClr>
              <a:buFont typeface="Arial"/>
              <a:buChar char="•"/>
            </a:pPr>
            <a:endParaRPr sz="2000">
              <a:latin typeface="Calibri"/>
              <a:cs typeface="Calibri"/>
            </a:endParaRPr>
          </a:p>
          <a:p>
            <a:pPr marL="291465" indent="-278765">
              <a:lnSpc>
                <a:spcPct val="100000"/>
              </a:lnSpc>
              <a:buClr>
                <a:srgbClr val="3892B0"/>
              </a:buClr>
              <a:buFont typeface="Arial"/>
              <a:buChar char="•"/>
              <a:tabLst>
                <a:tab pos="291465" algn="l"/>
              </a:tabLst>
            </a:pP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Working</a:t>
            </a:r>
            <a:r>
              <a:rPr sz="2000" spc="-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with</a:t>
            </a:r>
            <a:r>
              <a:rPr sz="2000" spc="-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Diversity</a:t>
            </a:r>
            <a:r>
              <a:rPr sz="2000" spc="-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and</a:t>
            </a:r>
            <a:r>
              <a:rPr sz="2000" spc="-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Climate</a:t>
            </a:r>
            <a:r>
              <a:rPr sz="2000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FFFFFF"/>
                </a:solidFill>
                <a:latin typeface="Calibri"/>
                <a:cs typeface="Calibri"/>
              </a:rPr>
              <a:t>Justice</a:t>
            </a:r>
            <a:endParaRPr sz="20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05"/>
              </a:spcBef>
              <a:buClr>
                <a:srgbClr val="3892B0"/>
              </a:buClr>
              <a:buFont typeface="Arial"/>
              <a:buChar char="•"/>
            </a:pPr>
            <a:endParaRPr sz="2000">
              <a:latin typeface="Calibri"/>
              <a:cs typeface="Calibri"/>
            </a:endParaRPr>
          </a:p>
          <a:p>
            <a:pPr marL="291465" indent="-278765">
              <a:lnSpc>
                <a:spcPct val="100000"/>
              </a:lnSpc>
              <a:buClr>
                <a:srgbClr val="3892B0"/>
              </a:buClr>
              <a:buFont typeface="Arial"/>
              <a:buChar char="•"/>
              <a:tabLst>
                <a:tab pos="291465" algn="l"/>
              </a:tabLst>
            </a:pP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Connecting</a:t>
            </a:r>
            <a:r>
              <a:rPr sz="2000" spc="-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deeply</a:t>
            </a:r>
            <a:r>
              <a:rPr sz="2000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with</a:t>
            </a:r>
            <a:r>
              <a:rPr sz="2000" spc="-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Nature</a:t>
            </a:r>
            <a:r>
              <a:rPr sz="2000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as</a:t>
            </a:r>
            <a:r>
              <a:rPr sz="2000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sz="2000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key</a:t>
            </a:r>
            <a:r>
              <a:rPr sz="2000" spc="-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FFFFFF"/>
                </a:solidFill>
                <a:latin typeface="Calibri"/>
                <a:cs typeface="Calibri"/>
              </a:rPr>
              <a:t>stakeholder</a:t>
            </a:r>
            <a:endParaRPr sz="20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25"/>
              </a:spcBef>
              <a:buClr>
                <a:srgbClr val="3892B0"/>
              </a:buClr>
              <a:buFont typeface="Arial"/>
              <a:buChar char="•"/>
            </a:pPr>
            <a:endParaRPr sz="2000">
              <a:latin typeface="Calibri"/>
              <a:cs typeface="Calibri"/>
            </a:endParaRPr>
          </a:p>
          <a:p>
            <a:pPr marL="291465" indent="-278765">
              <a:lnSpc>
                <a:spcPct val="100000"/>
              </a:lnSpc>
              <a:buClr>
                <a:srgbClr val="3892B0"/>
              </a:buClr>
              <a:buFont typeface="Arial"/>
              <a:buChar char="•"/>
              <a:tabLst>
                <a:tab pos="291465" algn="l"/>
              </a:tabLst>
            </a:pP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Engaging</a:t>
            </a:r>
            <a:r>
              <a:rPr sz="2000" spc="-7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with</a:t>
            </a:r>
            <a:r>
              <a:rPr sz="2000" spc="-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political</a:t>
            </a:r>
            <a:r>
              <a:rPr sz="2000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and</a:t>
            </a:r>
            <a:r>
              <a:rPr sz="2000" spc="-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civic</a:t>
            </a:r>
            <a:r>
              <a:rPr sz="2000" spc="-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leaders</a:t>
            </a:r>
            <a:r>
              <a:rPr sz="2000" spc="-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-</a:t>
            </a:r>
            <a:r>
              <a:rPr sz="2000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broadening</a:t>
            </a:r>
            <a:r>
              <a:rPr sz="2000" spc="-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their</a:t>
            </a:r>
            <a:r>
              <a:rPr sz="2000" spc="-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FFFFFF"/>
                </a:solidFill>
                <a:latin typeface="Calibri"/>
                <a:cs typeface="Calibri"/>
              </a:rPr>
              <a:t>perspectives</a:t>
            </a:r>
            <a:endParaRPr sz="2000">
              <a:latin typeface="Calibri"/>
              <a:cs typeface="Calibri"/>
            </a:endParaRPr>
          </a:p>
          <a:p>
            <a:pPr marL="291465">
              <a:lnSpc>
                <a:spcPct val="100000"/>
              </a:lnSpc>
            </a:pP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to</a:t>
            </a:r>
            <a:r>
              <a:rPr sz="2000" spc="-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make</a:t>
            </a:r>
            <a:r>
              <a:rPr sz="2000" spc="-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sustainability</a:t>
            </a:r>
            <a:r>
              <a:rPr sz="2000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fundamental</a:t>
            </a:r>
            <a:r>
              <a:rPr sz="2000" spc="-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to</a:t>
            </a:r>
            <a:r>
              <a:rPr sz="2000" spc="-20" dirty="0">
                <a:solidFill>
                  <a:srgbClr val="FFFFFF"/>
                </a:solidFill>
                <a:latin typeface="Calibri"/>
                <a:cs typeface="Calibri"/>
              </a:rPr>
              <a:t> decision-</a:t>
            </a:r>
            <a:r>
              <a:rPr sz="2000" spc="-10" dirty="0">
                <a:solidFill>
                  <a:srgbClr val="FFFFFF"/>
                </a:solidFill>
                <a:latin typeface="Calibri"/>
                <a:cs typeface="Calibri"/>
              </a:rPr>
              <a:t>making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13" name="object 1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45"/>
              </a:lnSpc>
            </a:pPr>
            <a:fld id="{81D60167-4931-47E6-BA6A-407CBD079E47}" type="slidenum">
              <a:rPr spc="-25" dirty="0"/>
              <a:t>3</a:t>
            </a:fld>
            <a:endParaRPr spc="-25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454156" y="6199521"/>
            <a:ext cx="2059423" cy="442917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4421835"/>
            <a:ext cx="12192000" cy="1538795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470103" y="2462530"/>
            <a:ext cx="2686685" cy="15506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41300" marR="5080" indent="-228600">
              <a:lnSpc>
                <a:spcPct val="100000"/>
              </a:lnSpc>
              <a:spcBef>
                <a:spcPts val="105"/>
              </a:spcBef>
              <a:buClr>
                <a:srgbClr val="3892B0"/>
              </a:buClr>
              <a:buSzPct val="125000"/>
              <a:buFont typeface="Arial"/>
              <a:buChar char="•"/>
              <a:tabLst>
                <a:tab pos="241300" algn="l"/>
              </a:tabLst>
            </a:pPr>
            <a:r>
              <a:rPr sz="2000" spc="-20" dirty="0">
                <a:solidFill>
                  <a:srgbClr val="2A2A2A"/>
                </a:solidFill>
                <a:latin typeface="Arial"/>
                <a:cs typeface="Arial"/>
              </a:rPr>
              <a:t>who</a:t>
            </a:r>
            <a:r>
              <a:rPr sz="2000" spc="-13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50" dirty="0">
                <a:solidFill>
                  <a:srgbClr val="2A2A2A"/>
                </a:solidFill>
                <a:latin typeface="Arial"/>
                <a:cs typeface="Arial"/>
              </a:rPr>
              <a:t>are</a:t>
            </a:r>
            <a:r>
              <a:rPr sz="2000" spc="-11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55" dirty="0">
                <a:solidFill>
                  <a:srgbClr val="2A2A2A"/>
                </a:solidFill>
                <a:latin typeface="Arial"/>
                <a:cs typeface="Arial"/>
              </a:rPr>
              <a:t>keen</a:t>
            </a:r>
            <a:r>
              <a:rPr sz="2000" spc="-12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to</a:t>
            </a:r>
            <a:r>
              <a:rPr sz="2000" spc="-10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20" dirty="0">
                <a:solidFill>
                  <a:srgbClr val="2A2A2A"/>
                </a:solidFill>
                <a:latin typeface="Arial"/>
                <a:cs typeface="Arial"/>
              </a:rPr>
              <a:t>work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with</a:t>
            </a:r>
            <a:r>
              <a:rPr sz="2000" spc="-4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political</a:t>
            </a:r>
            <a:r>
              <a:rPr sz="2000" spc="-4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30" dirty="0">
                <a:solidFill>
                  <a:srgbClr val="2A2A2A"/>
                </a:solidFill>
                <a:latin typeface="Arial"/>
                <a:cs typeface="Arial"/>
              </a:rPr>
              <a:t>and </a:t>
            </a:r>
            <a:r>
              <a:rPr sz="2000" spc="-20" dirty="0">
                <a:solidFill>
                  <a:srgbClr val="2A2A2A"/>
                </a:solidFill>
                <a:latin typeface="Arial"/>
                <a:cs typeface="Arial"/>
              </a:rPr>
              <a:t>civic </a:t>
            </a:r>
            <a:r>
              <a:rPr sz="2000" spc="-25" dirty="0">
                <a:solidFill>
                  <a:srgbClr val="2A2A2A"/>
                </a:solidFill>
                <a:latin typeface="Arial"/>
                <a:cs typeface="Arial"/>
              </a:rPr>
              <a:t>leaders</a:t>
            </a:r>
            <a:r>
              <a:rPr sz="2000" spc="-11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2A2A2A"/>
                </a:solidFill>
                <a:latin typeface="Arial"/>
                <a:cs typeface="Arial"/>
              </a:rPr>
              <a:t>fostering sustainable</a:t>
            </a:r>
            <a:endParaRPr sz="2000">
              <a:latin typeface="Arial"/>
              <a:cs typeface="Arial"/>
            </a:endParaRPr>
          </a:p>
          <a:p>
            <a:pPr marL="241300">
              <a:lnSpc>
                <a:spcPct val="100000"/>
              </a:lnSpc>
            </a:pP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mindsets</a:t>
            </a:r>
            <a:r>
              <a:rPr sz="2000" spc="-16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60" dirty="0">
                <a:solidFill>
                  <a:srgbClr val="2A2A2A"/>
                </a:solidFill>
                <a:latin typeface="Arial"/>
                <a:cs typeface="Arial"/>
              </a:rPr>
              <a:t>&amp;</a:t>
            </a:r>
            <a:r>
              <a:rPr sz="2000" spc="-14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2A2A2A"/>
                </a:solidFill>
                <a:latin typeface="Arial"/>
                <a:cs typeface="Arial"/>
              </a:rPr>
              <a:t>action.</a:t>
            </a:r>
            <a:endParaRPr sz="2000">
              <a:latin typeface="Arial"/>
              <a:cs typeface="Arial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3361182" y="495427"/>
            <a:ext cx="5412105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1009015" algn="l"/>
                <a:tab pos="1490345" algn="l"/>
                <a:tab pos="2447290" algn="l"/>
                <a:tab pos="4509135" algn="l"/>
              </a:tabLst>
            </a:pPr>
            <a:r>
              <a:rPr sz="2500" spc="-80" dirty="0"/>
              <a:t>W</a:t>
            </a:r>
            <a:r>
              <a:rPr sz="2500" spc="-290" dirty="0"/>
              <a:t> </a:t>
            </a:r>
            <a:r>
              <a:rPr sz="2500" spc="-114" dirty="0"/>
              <a:t>H</a:t>
            </a:r>
            <a:r>
              <a:rPr sz="2500" spc="-295" dirty="0"/>
              <a:t> </a:t>
            </a:r>
            <a:r>
              <a:rPr sz="2500" spc="-50" dirty="0"/>
              <a:t>O</a:t>
            </a:r>
            <a:r>
              <a:rPr sz="2500" dirty="0"/>
              <a:t>	</a:t>
            </a:r>
            <a:r>
              <a:rPr sz="2500" spc="-35" dirty="0"/>
              <a:t>I</a:t>
            </a:r>
            <a:r>
              <a:rPr sz="2500" spc="-300" dirty="0"/>
              <a:t> </a:t>
            </a:r>
            <a:r>
              <a:rPr sz="2500" spc="-50" dirty="0"/>
              <a:t>S</a:t>
            </a:r>
            <a:r>
              <a:rPr sz="2500" dirty="0"/>
              <a:t>	</a:t>
            </a:r>
            <a:r>
              <a:rPr sz="2500" spc="-290" dirty="0"/>
              <a:t>T</a:t>
            </a:r>
            <a:r>
              <a:rPr sz="2500" spc="-300" dirty="0"/>
              <a:t> </a:t>
            </a:r>
            <a:r>
              <a:rPr sz="2500" spc="-114" dirty="0"/>
              <a:t>H</a:t>
            </a:r>
            <a:r>
              <a:rPr sz="2500" spc="-305" dirty="0"/>
              <a:t> </a:t>
            </a:r>
            <a:r>
              <a:rPr sz="2500" spc="-35" dirty="0"/>
              <a:t>I</a:t>
            </a:r>
            <a:r>
              <a:rPr sz="2500" spc="-295" dirty="0"/>
              <a:t> </a:t>
            </a:r>
            <a:r>
              <a:rPr sz="2500" spc="-50" dirty="0"/>
              <a:t>S</a:t>
            </a:r>
            <a:r>
              <a:rPr sz="2500" dirty="0"/>
              <a:t>	</a:t>
            </a:r>
            <a:r>
              <a:rPr sz="2500" spc="-225" dirty="0"/>
              <a:t>P</a:t>
            </a:r>
            <a:r>
              <a:rPr sz="2500" spc="-300" dirty="0"/>
              <a:t> </a:t>
            </a:r>
            <a:r>
              <a:rPr sz="2500" spc="-305" dirty="0"/>
              <a:t>L</a:t>
            </a:r>
            <a:r>
              <a:rPr sz="2500" spc="-300" dirty="0"/>
              <a:t> </a:t>
            </a:r>
            <a:r>
              <a:rPr sz="2500" spc="-290" dirty="0"/>
              <a:t>A</a:t>
            </a:r>
            <a:r>
              <a:rPr sz="2500" spc="-305" dirty="0"/>
              <a:t> </a:t>
            </a:r>
            <a:r>
              <a:rPr sz="2500" spc="-254" dirty="0"/>
              <a:t>Y</a:t>
            </a:r>
            <a:r>
              <a:rPr sz="2500" spc="-300" dirty="0"/>
              <a:t> </a:t>
            </a:r>
            <a:r>
              <a:rPr sz="2500" spc="-310" dirty="0"/>
              <a:t>B</a:t>
            </a:r>
            <a:r>
              <a:rPr sz="2500" spc="-300" dirty="0"/>
              <a:t> </a:t>
            </a:r>
            <a:r>
              <a:rPr sz="2500" spc="-195" dirty="0"/>
              <a:t>O</a:t>
            </a:r>
            <a:r>
              <a:rPr sz="2500" spc="-295" dirty="0"/>
              <a:t> </a:t>
            </a:r>
            <a:r>
              <a:rPr sz="2500" spc="-195" dirty="0"/>
              <a:t>O</a:t>
            </a:r>
            <a:r>
              <a:rPr sz="2500" spc="-295" dirty="0"/>
              <a:t> </a:t>
            </a:r>
            <a:r>
              <a:rPr sz="2500" spc="-360" dirty="0"/>
              <a:t>K</a:t>
            </a:r>
            <a:r>
              <a:rPr sz="2500" dirty="0"/>
              <a:t>	</a:t>
            </a:r>
            <a:r>
              <a:rPr sz="2500" spc="-250" dirty="0"/>
              <a:t>F</a:t>
            </a:r>
            <a:r>
              <a:rPr sz="2500" spc="-310" dirty="0"/>
              <a:t> </a:t>
            </a:r>
            <a:r>
              <a:rPr sz="2500" spc="-195" dirty="0"/>
              <a:t>O</a:t>
            </a:r>
            <a:r>
              <a:rPr sz="2500" spc="-295" dirty="0"/>
              <a:t> </a:t>
            </a:r>
            <a:r>
              <a:rPr sz="2500" spc="-290" dirty="0"/>
              <a:t>R</a:t>
            </a:r>
            <a:r>
              <a:rPr sz="2500" spc="-305" dirty="0"/>
              <a:t> </a:t>
            </a:r>
            <a:r>
              <a:rPr sz="2500" spc="-325" dirty="0"/>
              <a:t>?</a:t>
            </a:r>
            <a:endParaRPr sz="2500"/>
          </a:p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1213243"/>
            <a:ext cx="12192000" cy="975601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315569" y="1360677"/>
            <a:ext cx="3437890" cy="6356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4450" marR="5080" indent="-32384">
              <a:lnSpc>
                <a:spcPct val="100000"/>
              </a:lnSpc>
              <a:spcBef>
                <a:spcPts val="105"/>
              </a:spcBef>
            </a:pPr>
            <a:r>
              <a:rPr sz="2000" b="1" spc="-50" dirty="0">
                <a:solidFill>
                  <a:srgbClr val="FFFFFF"/>
                </a:solidFill>
                <a:latin typeface="Arial"/>
                <a:cs typeface="Arial"/>
              </a:rPr>
              <a:t>Coaches,</a:t>
            </a:r>
            <a:r>
              <a:rPr sz="2000" b="1" spc="-114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b="1" spc="-60" dirty="0">
                <a:solidFill>
                  <a:srgbClr val="FFFFFF"/>
                </a:solidFill>
                <a:latin typeface="Arial"/>
                <a:cs typeface="Arial"/>
              </a:rPr>
              <a:t>Coach</a:t>
            </a:r>
            <a:r>
              <a:rPr sz="2000" b="1" spc="-8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b="1" spc="-50" dirty="0">
                <a:solidFill>
                  <a:srgbClr val="FFFFFF"/>
                </a:solidFill>
                <a:latin typeface="Arial"/>
                <a:cs typeface="Arial"/>
              </a:rPr>
              <a:t>Supervisors, </a:t>
            </a:r>
            <a:r>
              <a:rPr sz="2000" b="1" spc="-40" dirty="0">
                <a:solidFill>
                  <a:srgbClr val="FFFFFF"/>
                </a:solidFill>
                <a:latin typeface="Arial"/>
                <a:cs typeface="Arial"/>
              </a:rPr>
              <a:t>Facilitators,</a:t>
            </a:r>
            <a:r>
              <a:rPr sz="2000" b="1" spc="-8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b="1" spc="-55" dirty="0">
                <a:solidFill>
                  <a:srgbClr val="FFFFFF"/>
                </a:solidFill>
                <a:latin typeface="Arial"/>
                <a:cs typeface="Arial"/>
              </a:rPr>
              <a:t>and</a:t>
            </a:r>
            <a:r>
              <a:rPr sz="2000" b="1" spc="-9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b="1" spc="-10" dirty="0">
                <a:solidFill>
                  <a:srgbClr val="FFFFFF"/>
                </a:solidFill>
                <a:latin typeface="Arial"/>
                <a:cs typeface="Arial"/>
              </a:rPr>
              <a:t>Consultants</a:t>
            </a:r>
            <a:endParaRPr sz="20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8157718" y="1360677"/>
            <a:ext cx="3630295" cy="6356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41300" marR="5080" indent="-228600">
              <a:lnSpc>
                <a:spcPct val="100000"/>
              </a:lnSpc>
              <a:spcBef>
                <a:spcPts val="105"/>
              </a:spcBef>
              <a:buClr>
                <a:srgbClr val="3892B0"/>
              </a:buClr>
              <a:buSzPct val="125000"/>
              <a:buFont typeface="Arial"/>
              <a:buChar char="•"/>
              <a:tabLst>
                <a:tab pos="241300" algn="l"/>
              </a:tabLst>
            </a:pPr>
            <a:r>
              <a:rPr sz="2000" b="1" spc="-55" dirty="0">
                <a:solidFill>
                  <a:srgbClr val="FFFFFF"/>
                </a:solidFill>
                <a:latin typeface="Arial"/>
                <a:cs typeface="Arial"/>
              </a:rPr>
              <a:t>Professionals, </a:t>
            </a:r>
            <a:r>
              <a:rPr sz="2000" b="1" spc="-75" dirty="0">
                <a:solidFill>
                  <a:srgbClr val="FFFFFF"/>
                </a:solidFill>
                <a:latin typeface="Arial"/>
                <a:cs typeface="Arial"/>
              </a:rPr>
              <a:t>Educators</a:t>
            </a:r>
            <a:r>
              <a:rPr sz="2000" b="1" spc="-8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b="1" spc="-25" dirty="0">
                <a:solidFill>
                  <a:srgbClr val="FFFFFF"/>
                </a:solidFill>
                <a:latin typeface="Arial"/>
                <a:cs typeface="Arial"/>
              </a:rPr>
              <a:t>and </a:t>
            </a:r>
            <a:r>
              <a:rPr sz="2000" b="1" spc="-65" dirty="0">
                <a:solidFill>
                  <a:srgbClr val="FFFFFF"/>
                </a:solidFill>
                <a:latin typeface="Arial"/>
                <a:cs typeface="Arial"/>
              </a:rPr>
              <a:t>Change-</a:t>
            </a:r>
            <a:r>
              <a:rPr sz="2000" b="1" spc="-10" dirty="0">
                <a:solidFill>
                  <a:srgbClr val="FFFFFF"/>
                </a:solidFill>
                <a:latin typeface="Arial"/>
                <a:cs typeface="Arial"/>
              </a:rPr>
              <a:t>Makers</a:t>
            </a:r>
            <a:endParaRPr sz="20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8442197" y="2462530"/>
            <a:ext cx="3169920" cy="15506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41300" marR="5080" indent="-228600">
              <a:lnSpc>
                <a:spcPct val="100000"/>
              </a:lnSpc>
              <a:spcBef>
                <a:spcPts val="105"/>
              </a:spcBef>
              <a:buClr>
                <a:srgbClr val="3892B0"/>
              </a:buClr>
              <a:buSzPct val="125000"/>
              <a:buChar char="•"/>
              <a:tabLst>
                <a:tab pos="241300" algn="l"/>
              </a:tabLst>
            </a:pPr>
            <a:r>
              <a:rPr sz="2000" spc="-55" dirty="0">
                <a:solidFill>
                  <a:srgbClr val="2A2A2A"/>
                </a:solidFill>
                <a:latin typeface="Arial"/>
                <a:cs typeface="Arial"/>
              </a:rPr>
              <a:t>seeking</a:t>
            </a:r>
            <a:r>
              <a:rPr sz="2000" spc="-8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to</a:t>
            </a:r>
            <a:r>
              <a:rPr sz="2000" spc="-5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build</a:t>
            </a:r>
            <a:r>
              <a:rPr sz="2000" spc="-6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2A2A2A"/>
                </a:solidFill>
                <a:latin typeface="Arial"/>
                <a:cs typeface="Arial"/>
              </a:rPr>
              <a:t>inner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capabilities</a:t>
            </a:r>
            <a:r>
              <a:rPr sz="2000" spc="-13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in</a:t>
            </a:r>
            <a:r>
              <a:rPr sz="2000" spc="-10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2A2A2A"/>
                </a:solidFill>
                <a:latin typeface="Arial"/>
                <a:cs typeface="Arial"/>
              </a:rPr>
              <a:t>themselves,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their</a:t>
            </a:r>
            <a:r>
              <a:rPr sz="2000" spc="-12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2A2A2A"/>
                </a:solidFill>
                <a:latin typeface="Arial"/>
                <a:cs typeface="Arial"/>
              </a:rPr>
              <a:t>teams,</a:t>
            </a:r>
            <a:r>
              <a:rPr sz="2000" spc="-13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30" dirty="0">
                <a:solidFill>
                  <a:srgbClr val="2A2A2A"/>
                </a:solidFill>
                <a:latin typeface="Arial"/>
                <a:cs typeface="Arial"/>
              </a:rPr>
              <a:t>and</a:t>
            </a:r>
            <a:r>
              <a:rPr sz="2000" spc="-13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2A2A2A"/>
                </a:solidFill>
                <a:latin typeface="Arial"/>
                <a:cs typeface="Arial"/>
              </a:rPr>
              <a:t>their students</a:t>
            </a:r>
            <a:r>
              <a:rPr sz="2000" spc="-8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to</a:t>
            </a:r>
            <a:r>
              <a:rPr sz="2000" spc="-7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2A2A2A"/>
                </a:solidFill>
                <a:latin typeface="Arial"/>
                <a:cs typeface="Arial"/>
              </a:rPr>
              <a:t>tackle</a:t>
            </a:r>
            <a:endParaRPr sz="2000">
              <a:latin typeface="Arial"/>
              <a:cs typeface="Arial"/>
            </a:endParaRPr>
          </a:p>
          <a:p>
            <a:pPr marL="241300">
              <a:lnSpc>
                <a:spcPct val="100000"/>
              </a:lnSpc>
            </a:pP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climate</a:t>
            </a:r>
            <a:r>
              <a:rPr sz="2000" spc="-7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55" dirty="0">
                <a:solidFill>
                  <a:srgbClr val="2A2A2A"/>
                </a:solidFill>
                <a:latin typeface="Arial"/>
                <a:cs typeface="Arial"/>
              </a:rPr>
              <a:t>change</a:t>
            </a:r>
            <a:r>
              <a:rPr sz="2000" spc="-9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50" dirty="0">
                <a:solidFill>
                  <a:srgbClr val="2A2A2A"/>
                </a:solidFill>
                <a:latin typeface="Arial"/>
                <a:cs typeface="Arial"/>
              </a:rPr>
              <a:t>.</a:t>
            </a:r>
            <a:endParaRPr sz="20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973072" y="4823840"/>
            <a:ext cx="8246745" cy="6362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000" b="1" spc="-90" dirty="0">
                <a:solidFill>
                  <a:srgbClr val="005C83"/>
                </a:solidFill>
                <a:latin typeface="Arial"/>
                <a:cs typeface="Arial"/>
              </a:rPr>
              <a:t>THIS</a:t>
            </a:r>
            <a:r>
              <a:rPr sz="2000" b="1" spc="-80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sz="2000" b="1" spc="-170" dirty="0">
                <a:solidFill>
                  <a:srgbClr val="005C83"/>
                </a:solidFill>
                <a:latin typeface="Arial"/>
                <a:cs typeface="Arial"/>
              </a:rPr>
              <a:t>FLEXIBLE</a:t>
            </a:r>
            <a:r>
              <a:rPr sz="2000" b="1" spc="-85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sz="2000" b="1" spc="-145" dirty="0">
                <a:solidFill>
                  <a:srgbClr val="005C83"/>
                </a:solidFill>
                <a:latin typeface="Arial"/>
                <a:cs typeface="Arial"/>
              </a:rPr>
              <a:t>WORKBOOK</a:t>
            </a:r>
            <a:r>
              <a:rPr sz="2000" b="1" spc="-100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sz="2000" spc="-35" dirty="0">
                <a:solidFill>
                  <a:srgbClr val="2A2A2A"/>
                </a:solidFill>
                <a:latin typeface="Arial"/>
                <a:cs typeface="Arial"/>
              </a:rPr>
              <a:t>provides</a:t>
            </a:r>
            <a:r>
              <a:rPr sz="2000" spc="-10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20" dirty="0">
                <a:solidFill>
                  <a:srgbClr val="2A2A2A"/>
                </a:solidFill>
                <a:latin typeface="Arial"/>
                <a:cs typeface="Arial"/>
              </a:rPr>
              <a:t>essential</a:t>
            </a:r>
            <a:r>
              <a:rPr sz="2000" spc="-10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tools</a:t>
            </a:r>
            <a:r>
              <a:rPr sz="2000" spc="-8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to</a:t>
            </a:r>
            <a:r>
              <a:rPr sz="2000" spc="-5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i="1" spc="-25" dirty="0">
                <a:solidFill>
                  <a:srgbClr val="2A2A2A"/>
                </a:solidFill>
                <a:latin typeface="Arial"/>
                <a:cs typeface="Arial"/>
              </a:rPr>
              <a:t>catalyse</a:t>
            </a:r>
            <a:r>
              <a:rPr sz="2000" i="1" spc="-10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25" dirty="0">
                <a:solidFill>
                  <a:srgbClr val="2A2A2A"/>
                </a:solidFill>
                <a:latin typeface="Arial"/>
                <a:cs typeface="Arial"/>
              </a:rPr>
              <a:t>the</a:t>
            </a:r>
            <a:endParaRPr sz="20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2000" spc="-10" dirty="0">
                <a:solidFill>
                  <a:srgbClr val="2A2A2A"/>
                </a:solidFill>
                <a:latin typeface="Arial"/>
                <a:cs typeface="Arial"/>
              </a:rPr>
              <a:t>mindsets</a:t>
            </a:r>
            <a:r>
              <a:rPr sz="2000" spc="-10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30" dirty="0">
                <a:solidFill>
                  <a:srgbClr val="2A2A2A"/>
                </a:solidFill>
                <a:latin typeface="Arial"/>
                <a:cs typeface="Arial"/>
              </a:rPr>
              <a:t>and</a:t>
            </a:r>
            <a:r>
              <a:rPr sz="2000" spc="-11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skills</a:t>
            </a:r>
            <a:r>
              <a:rPr sz="2000" spc="-8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that</a:t>
            </a:r>
            <a:r>
              <a:rPr sz="2000" spc="-9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2A2A2A"/>
                </a:solidFill>
                <a:latin typeface="Arial"/>
                <a:cs typeface="Arial"/>
              </a:rPr>
              <a:t>foster</a:t>
            </a:r>
            <a:r>
              <a:rPr sz="2000" spc="-10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b="1" i="1" spc="-10" dirty="0">
                <a:solidFill>
                  <a:srgbClr val="005C83"/>
                </a:solidFill>
                <a:latin typeface="Arial"/>
                <a:cs typeface="Arial"/>
              </a:rPr>
              <a:t>climate</a:t>
            </a:r>
            <a:r>
              <a:rPr sz="2000" b="1" i="1" spc="-110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sz="2000" b="1" i="1" spc="-40" dirty="0">
                <a:solidFill>
                  <a:srgbClr val="005C83"/>
                </a:solidFill>
                <a:latin typeface="Arial"/>
                <a:cs typeface="Arial"/>
              </a:rPr>
              <a:t>action</a:t>
            </a:r>
            <a:r>
              <a:rPr sz="2000" b="1" i="1" spc="-90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within</a:t>
            </a:r>
            <a:r>
              <a:rPr sz="2000" spc="-114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b="1" i="1" spc="-20" dirty="0">
                <a:solidFill>
                  <a:srgbClr val="005C83"/>
                </a:solidFill>
                <a:latin typeface="Arial"/>
                <a:cs typeface="Arial"/>
              </a:rPr>
              <a:t>political</a:t>
            </a:r>
            <a:r>
              <a:rPr sz="2000" b="1" i="1" spc="-110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sz="2000" b="1" i="1" spc="-10" dirty="0">
                <a:solidFill>
                  <a:srgbClr val="005C83"/>
                </a:solidFill>
                <a:latin typeface="Arial"/>
                <a:cs typeface="Arial"/>
              </a:rPr>
              <a:t>frameworks</a:t>
            </a:r>
            <a:r>
              <a:rPr sz="2000" spc="-10" dirty="0">
                <a:solidFill>
                  <a:srgbClr val="2A2A2A"/>
                </a:solidFill>
                <a:latin typeface="Arial"/>
                <a:cs typeface="Arial"/>
              </a:rPr>
              <a:t>.</a:t>
            </a:r>
            <a:endParaRPr sz="2000">
              <a:latin typeface="Arial"/>
              <a:cs typeface="Arial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0" y="1202385"/>
            <a:ext cx="12192000" cy="2799080"/>
            <a:chOff x="0" y="1202385"/>
            <a:chExt cx="12192000" cy="2799080"/>
          </a:xfrm>
        </p:grpSpPr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052951" y="1204595"/>
              <a:ext cx="4070096" cy="2796540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0" y="1202385"/>
              <a:ext cx="12192000" cy="58597"/>
            </a:xfrm>
            <a:prstGeom prst="rect">
              <a:avLst/>
            </a:prstGeom>
          </p:spPr>
        </p:pic>
      </p:grpSp>
      <p:sp>
        <p:nvSpPr>
          <p:cNvPr id="14" name="object 1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45"/>
              </a:lnSpc>
            </a:pPr>
            <a:fld id="{81D60167-4931-47E6-BA6A-407CBD079E47}" type="slidenum">
              <a:rPr spc="-25" dirty="0"/>
              <a:t>4</a:t>
            </a:fld>
            <a:endParaRPr spc="-25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5595505"/>
            <a:ext cx="12192000" cy="365125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454156" y="6199521"/>
            <a:ext cx="2059423" cy="442917"/>
          </a:xfrm>
          <a:prstGeom prst="rect">
            <a:avLst/>
          </a:prstGeom>
        </p:spPr>
      </p:pic>
      <p:grpSp>
        <p:nvGrpSpPr>
          <p:cNvPr id="4" name="object 4"/>
          <p:cNvGrpSpPr/>
          <p:nvPr/>
        </p:nvGrpSpPr>
        <p:grpSpPr>
          <a:xfrm>
            <a:off x="0" y="133095"/>
            <a:ext cx="12192000" cy="6725284"/>
            <a:chOff x="0" y="133095"/>
            <a:chExt cx="12192000" cy="6725284"/>
          </a:xfrm>
        </p:grpSpPr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1202385"/>
              <a:ext cx="12192000" cy="58597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017893" y="133095"/>
              <a:ext cx="5174107" cy="6724903"/>
            </a:xfrm>
            <a:prstGeom prst="rect">
              <a:avLst/>
            </a:prstGeom>
          </p:spPr>
        </p:pic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23645">
              <a:lnSpc>
                <a:spcPct val="100000"/>
              </a:lnSpc>
              <a:spcBef>
                <a:spcPts val="95"/>
              </a:spcBef>
            </a:pPr>
            <a:r>
              <a:rPr sz="2500" spc="-225" dirty="0"/>
              <a:t>P</a:t>
            </a:r>
            <a:r>
              <a:rPr sz="2500" spc="-295" dirty="0"/>
              <a:t> </a:t>
            </a:r>
            <a:r>
              <a:rPr sz="2500" spc="-150" dirty="0"/>
              <a:t>U</a:t>
            </a:r>
            <a:r>
              <a:rPr sz="2500" spc="-300" dirty="0"/>
              <a:t> </a:t>
            </a:r>
            <a:r>
              <a:rPr sz="2500" spc="-290" dirty="0"/>
              <a:t>R</a:t>
            </a:r>
            <a:r>
              <a:rPr sz="2500" spc="-300" dirty="0"/>
              <a:t> </a:t>
            </a:r>
            <a:r>
              <a:rPr sz="2500" spc="-225" dirty="0"/>
              <a:t>P</a:t>
            </a:r>
            <a:r>
              <a:rPr sz="2500" spc="-295" dirty="0"/>
              <a:t> </a:t>
            </a:r>
            <a:r>
              <a:rPr sz="2500" spc="-195" dirty="0"/>
              <a:t>O</a:t>
            </a:r>
            <a:r>
              <a:rPr sz="2500" spc="-295" dirty="0"/>
              <a:t> </a:t>
            </a:r>
            <a:r>
              <a:rPr sz="2500" spc="-240" dirty="0"/>
              <a:t>S</a:t>
            </a:r>
            <a:r>
              <a:rPr sz="2500" spc="-300" dirty="0"/>
              <a:t> </a:t>
            </a:r>
            <a:r>
              <a:rPr sz="2500" spc="-350" dirty="0"/>
              <a:t>E</a:t>
            </a:r>
            <a:endParaRPr sz="2500"/>
          </a:p>
        </p:txBody>
      </p:sp>
      <p:sp>
        <p:nvSpPr>
          <p:cNvPr id="8" name="object 8"/>
          <p:cNvSpPr txBox="1"/>
          <p:nvPr/>
        </p:nvSpPr>
        <p:spPr>
          <a:xfrm>
            <a:off x="683768" y="1854835"/>
            <a:ext cx="5478780" cy="30245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41300" marR="199390" indent="-228600">
              <a:lnSpc>
                <a:spcPct val="100000"/>
              </a:lnSpc>
              <a:spcBef>
                <a:spcPts val="105"/>
              </a:spcBef>
              <a:buClr>
                <a:srgbClr val="3892B0"/>
              </a:buClr>
              <a:buSzPct val="125000"/>
              <a:buChar char="•"/>
              <a:tabLst>
                <a:tab pos="241300" algn="l"/>
              </a:tabLst>
            </a:pPr>
            <a:r>
              <a:rPr sz="2000" spc="-150" dirty="0">
                <a:solidFill>
                  <a:srgbClr val="2A2A2A"/>
                </a:solidFill>
                <a:latin typeface="Arial"/>
                <a:cs typeface="Arial"/>
              </a:rPr>
              <a:t>To</a:t>
            </a:r>
            <a:r>
              <a:rPr sz="2000" spc="-11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b="1" spc="-130" dirty="0">
                <a:solidFill>
                  <a:srgbClr val="005C83"/>
                </a:solidFill>
                <a:latin typeface="Arial"/>
                <a:cs typeface="Arial"/>
              </a:rPr>
              <a:t>EMPOWER </a:t>
            </a:r>
            <a:r>
              <a:rPr sz="2000" b="1" spc="-120" dirty="0">
                <a:solidFill>
                  <a:srgbClr val="005C83"/>
                </a:solidFill>
                <a:latin typeface="Arial"/>
                <a:cs typeface="Arial"/>
              </a:rPr>
              <a:t>COACHES</a:t>
            </a:r>
            <a:r>
              <a:rPr sz="2000" b="1" spc="-114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sz="2000" spc="-30" dirty="0">
                <a:solidFill>
                  <a:srgbClr val="2A2A2A"/>
                </a:solidFill>
                <a:latin typeface="Arial"/>
                <a:cs typeface="Arial"/>
              </a:rPr>
              <a:t>and</a:t>
            </a:r>
            <a:r>
              <a:rPr sz="2000" spc="-114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35" dirty="0">
                <a:solidFill>
                  <a:srgbClr val="2A2A2A"/>
                </a:solidFill>
                <a:latin typeface="Arial"/>
                <a:cs typeface="Arial"/>
              </a:rPr>
              <a:t>bridge</a:t>
            </a:r>
            <a:r>
              <a:rPr sz="2000" spc="-10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25" dirty="0">
                <a:solidFill>
                  <a:srgbClr val="2A2A2A"/>
                </a:solidFill>
                <a:latin typeface="Arial"/>
                <a:cs typeface="Arial"/>
              </a:rPr>
              <a:t>the </a:t>
            </a:r>
            <a:r>
              <a:rPr sz="2000" spc="-40" dirty="0">
                <a:solidFill>
                  <a:srgbClr val="2A2A2A"/>
                </a:solidFill>
                <a:latin typeface="Arial"/>
                <a:cs typeface="Arial"/>
              </a:rPr>
              <a:t>knowledge</a:t>
            </a:r>
            <a:r>
              <a:rPr sz="2000" spc="-10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30" dirty="0">
                <a:solidFill>
                  <a:srgbClr val="2A2A2A"/>
                </a:solidFill>
                <a:latin typeface="Arial"/>
                <a:cs typeface="Arial"/>
              </a:rPr>
              <a:t>and</a:t>
            </a:r>
            <a:r>
              <a:rPr sz="2000" spc="-10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practice</a:t>
            </a:r>
            <a:r>
              <a:rPr sz="2000" spc="-13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80" dirty="0">
                <a:solidFill>
                  <a:srgbClr val="2A2A2A"/>
                </a:solidFill>
                <a:latin typeface="Arial"/>
                <a:cs typeface="Arial"/>
              </a:rPr>
              <a:t>gap</a:t>
            </a:r>
            <a:r>
              <a:rPr sz="2000" spc="-10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in</a:t>
            </a:r>
            <a:r>
              <a:rPr sz="2000" spc="-10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2A2A2A"/>
                </a:solidFill>
                <a:latin typeface="Arial"/>
                <a:cs typeface="Arial"/>
              </a:rPr>
              <a:t>climate </a:t>
            </a:r>
            <a:r>
              <a:rPr sz="2000" spc="-20" dirty="0">
                <a:solidFill>
                  <a:srgbClr val="2A2A2A"/>
                </a:solidFill>
                <a:latin typeface="Arial"/>
                <a:cs typeface="Arial"/>
              </a:rPr>
              <a:t>coaching</a:t>
            </a:r>
            <a:r>
              <a:rPr sz="2000" spc="-10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within</a:t>
            </a:r>
            <a:r>
              <a:rPr sz="2000" spc="-9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the</a:t>
            </a:r>
            <a:r>
              <a:rPr sz="2000" spc="-8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political</a:t>
            </a:r>
            <a:r>
              <a:rPr sz="2000" spc="-7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30" dirty="0">
                <a:solidFill>
                  <a:srgbClr val="2A2A2A"/>
                </a:solidFill>
                <a:latin typeface="Arial"/>
                <a:cs typeface="Arial"/>
              </a:rPr>
              <a:t>and</a:t>
            </a:r>
            <a:r>
              <a:rPr sz="2000" spc="-8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civic</a:t>
            </a:r>
            <a:r>
              <a:rPr sz="2000" spc="-10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2A2A2A"/>
                </a:solidFill>
                <a:latin typeface="Arial"/>
                <a:cs typeface="Arial"/>
              </a:rPr>
              <a:t>spheres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to</a:t>
            </a:r>
            <a:r>
              <a:rPr sz="2000" spc="-11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b="1" i="1" spc="-45" dirty="0">
                <a:solidFill>
                  <a:srgbClr val="005C83"/>
                </a:solidFill>
                <a:latin typeface="Arial"/>
                <a:cs typeface="Arial"/>
              </a:rPr>
              <a:t>build</a:t>
            </a:r>
            <a:r>
              <a:rPr sz="2000" b="1" i="1" spc="-100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sz="2000" b="1" i="1" dirty="0">
                <a:solidFill>
                  <a:srgbClr val="005C83"/>
                </a:solidFill>
                <a:latin typeface="Arial"/>
                <a:cs typeface="Arial"/>
              </a:rPr>
              <a:t>a</a:t>
            </a:r>
            <a:r>
              <a:rPr sz="2000" b="1" i="1" spc="-105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sz="2000" b="1" i="1" spc="-35" dirty="0">
                <a:solidFill>
                  <a:srgbClr val="005C83"/>
                </a:solidFill>
                <a:latin typeface="Arial"/>
                <a:cs typeface="Arial"/>
              </a:rPr>
              <a:t>sustainable</a:t>
            </a:r>
            <a:r>
              <a:rPr sz="2000" b="1" i="1" spc="-100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sz="2000" b="1" i="1" spc="-10" dirty="0">
                <a:solidFill>
                  <a:srgbClr val="005C83"/>
                </a:solidFill>
                <a:latin typeface="Arial"/>
                <a:cs typeface="Arial"/>
              </a:rPr>
              <a:t>future</a:t>
            </a:r>
            <a:r>
              <a:rPr sz="2000" spc="-10" dirty="0">
                <a:solidFill>
                  <a:srgbClr val="2A2A2A"/>
                </a:solidFill>
                <a:latin typeface="Arial"/>
                <a:cs typeface="Arial"/>
              </a:rPr>
              <a:t>.</a:t>
            </a:r>
            <a:endParaRPr sz="20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105"/>
              </a:spcBef>
              <a:buClr>
                <a:srgbClr val="3892B0"/>
              </a:buClr>
              <a:buFont typeface="Arial"/>
              <a:buChar char="•"/>
            </a:pPr>
            <a:endParaRPr sz="2000">
              <a:latin typeface="Arial"/>
              <a:cs typeface="Arial"/>
            </a:endParaRPr>
          </a:p>
          <a:p>
            <a:pPr marL="241300" marR="5080" indent="-228600">
              <a:lnSpc>
                <a:spcPct val="100000"/>
              </a:lnSpc>
              <a:buClr>
                <a:srgbClr val="3892B0"/>
              </a:buClr>
              <a:buSzPct val="125000"/>
              <a:buChar char="•"/>
              <a:tabLst>
                <a:tab pos="241300" algn="l"/>
              </a:tabLst>
            </a:pPr>
            <a:r>
              <a:rPr sz="2000" spc="-114" dirty="0">
                <a:solidFill>
                  <a:srgbClr val="2A2A2A"/>
                </a:solidFill>
                <a:latin typeface="Arial"/>
                <a:cs typeface="Arial"/>
              </a:rPr>
              <a:t>The</a:t>
            </a:r>
            <a:r>
              <a:rPr sz="2000" spc="-9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b="1" spc="-185" dirty="0">
                <a:solidFill>
                  <a:srgbClr val="005C83"/>
                </a:solidFill>
                <a:latin typeface="Arial"/>
                <a:cs typeface="Arial"/>
              </a:rPr>
              <a:t>PLAYBOOK</a:t>
            </a:r>
            <a:r>
              <a:rPr sz="2000" b="1" spc="-95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2A2A2A"/>
                </a:solidFill>
                <a:latin typeface="Arial"/>
                <a:cs typeface="Arial"/>
              </a:rPr>
              <a:t>offers</a:t>
            </a:r>
            <a:r>
              <a:rPr sz="2000" spc="-12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30" dirty="0">
                <a:solidFill>
                  <a:srgbClr val="2A2A2A"/>
                </a:solidFill>
                <a:latin typeface="Arial"/>
                <a:cs typeface="Arial"/>
              </a:rPr>
              <a:t>leaders</a:t>
            </a:r>
            <a:r>
              <a:rPr sz="2000" spc="-12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65" dirty="0">
                <a:solidFill>
                  <a:srgbClr val="2A2A2A"/>
                </a:solidFill>
                <a:latin typeface="Arial"/>
                <a:cs typeface="Arial"/>
              </a:rPr>
              <a:t>a</a:t>
            </a:r>
            <a:r>
              <a:rPr sz="2000" spc="-12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2A2A2A"/>
                </a:solidFill>
                <a:latin typeface="Arial"/>
                <a:cs typeface="Arial"/>
              </a:rPr>
              <a:t>framework</a:t>
            </a:r>
            <a:r>
              <a:rPr sz="2000" spc="-14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25" dirty="0">
                <a:solidFill>
                  <a:srgbClr val="2A2A2A"/>
                </a:solidFill>
                <a:latin typeface="Arial"/>
                <a:cs typeface="Arial"/>
              </a:rPr>
              <a:t>and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tools</a:t>
            </a:r>
            <a:r>
              <a:rPr sz="2000" spc="-7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to</a:t>
            </a:r>
            <a:r>
              <a:rPr sz="2000" spc="-8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40" dirty="0">
                <a:solidFill>
                  <a:srgbClr val="2A2A2A"/>
                </a:solidFill>
                <a:latin typeface="Arial"/>
                <a:cs typeface="Arial"/>
              </a:rPr>
              <a:t>encourage</a:t>
            </a:r>
            <a:r>
              <a:rPr sz="2000" spc="-11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collaborative</a:t>
            </a:r>
            <a:r>
              <a:rPr sz="2000" spc="-11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2A2A2A"/>
                </a:solidFill>
                <a:latin typeface="Arial"/>
                <a:cs typeface="Arial"/>
              </a:rPr>
              <a:t>climate</a:t>
            </a:r>
            <a:r>
              <a:rPr sz="2000" spc="50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55" dirty="0">
                <a:solidFill>
                  <a:srgbClr val="2A2A2A"/>
                </a:solidFill>
                <a:latin typeface="Arial"/>
                <a:cs typeface="Arial"/>
              </a:rPr>
              <a:t>change</a:t>
            </a:r>
            <a:r>
              <a:rPr sz="2000" spc="-15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2A2A2A"/>
                </a:solidFill>
                <a:latin typeface="Arial"/>
                <a:cs typeface="Arial"/>
              </a:rPr>
              <a:t>policymaking,</a:t>
            </a:r>
            <a:r>
              <a:rPr sz="2000" spc="-14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30" dirty="0">
                <a:solidFill>
                  <a:srgbClr val="2A2A2A"/>
                </a:solidFill>
                <a:latin typeface="Arial"/>
                <a:cs typeface="Arial"/>
              </a:rPr>
              <a:t>aiming</a:t>
            </a:r>
            <a:r>
              <a:rPr sz="2000" spc="-13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for</a:t>
            </a:r>
            <a:r>
              <a:rPr sz="2000" spc="-12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65" dirty="0">
                <a:solidFill>
                  <a:srgbClr val="2A2A2A"/>
                </a:solidFill>
                <a:latin typeface="Arial"/>
                <a:cs typeface="Arial"/>
              </a:rPr>
              <a:t>a</a:t>
            </a:r>
            <a:r>
              <a:rPr sz="2000" spc="-11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b="1" i="1" spc="-10" dirty="0">
                <a:solidFill>
                  <a:srgbClr val="005C83"/>
                </a:solidFill>
                <a:latin typeface="Arial"/>
                <a:cs typeface="Arial"/>
              </a:rPr>
              <a:t>better</a:t>
            </a:r>
            <a:r>
              <a:rPr sz="2000" b="1" i="1" spc="-135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sz="2000" b="1" i="1" spc="-10" dirty="0">
                <a:solidFill>
                  <a:srgbClr val="005C83"/>
                </a:solidFill>
                <a:latin typeface="Arial"/>
                <a:cs typeface="Arial"/>
              </a:rPr>
              <a:t>future </a:t>
            </a:r>
            <a:r>
              <a:rPr sz="2000" b="1" i="1" spc="-50" dirty="0">
                <a:solidFill>
                  <a:srgbClr val="005C83"/>
                </a:solidFill>
                <a:latin typeface="Arial"/>
                <a:cs typeface="Arial"/>
              </a:rPr>
              <a:t>for</a:t>
            </a:r>
            <a:r>
              <a:rPr sz="2000" b="1" i="1" spc="-125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sz="2000" b="1" i="1" spc="-20" dirty="0">
                <a:solidFill>
                  <a:srgbClr val="005C83"/>
                </a:solidFill>
                <a:latin typeface="Arial"/>
                <a:cs typeface="Arial"/>
              </a:rPr>
              <a:t>all.</a:t>
            </a:r>
            <a:endParaRPr sz="2000">
              <a:latin typeface="Arial"/>
              <a:cs typeface="Arial"/>
            </a:endParaRPr>
          </a:p>
        </p:txBody>
      </p:sp>
      <p:pic>
        <p:nvPicPr>
          <p:cNvPr id="9" name="object 9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7015913" y="133007"/>
            <a:ext cx="5173795" cy="6723303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45"/>
              </a:lnSpc>
            </a:pPr>
            <a:fld id="{81D60167-4931-47E6-BA6A-407CBD079E47}" type="slidenum">
              <a:rPr spc="-25" dirty="0"/>
              <a:t>5</a:t>
            </a:fld>
            <a:endParaRPr spc="-25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241450"/>
            <a:ext cx="12192000" cy="471918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454156" y="6199521"/>
            <a:ext cx="2059423" cy="442917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683768" y="1753362"/>
            <a:ext cx="5752465" cy="35820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41300" marR="115570" indent="-228600">
              <a:lnSpc>
                <a:spcPct val="100000"/>
              </a:lnSpc>
              <a:spcBef>
                <a:spcPts val="105"/>
              </a:spcBef>
              <a:buClr>
                <a:srgbClr val="3892B0"/>
              </a:buClr>
              <a:buSzPct val="125000"/>
              <a:buFont typeface="Arial"/>
              <a:buChar char="•"/>
              <a:tabLst>
                <a:tab pos="241300" algn="l"/>
              </a:tabLst>
            </a:pPr>
            <a:r>
              <a:rPr sz="2000" b="1" spc="-90" dirty="0">
                <a:solidFill>
                  <a:srgbClr val="005C83"/>
                </a:solidFill>
                <a:latin typeface="Arial"/>
                <a:cs typeface="Arial"/>
              </a:rPr>
              <a:t>INSPIRE</a:t>
            </a:r>
            <a:r>
              <a:rPr sz="2000" b="1" spc="-65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sz="2000" b="1" spc="-155" dirty="0">
                <a:solidFill>
                  <a:srgbClr val="005C83"/>
                </a:solidFill>
                <a:latin typeface="Arial"/>
                <a:cs typeface="Arial"/>
              </a:rPr>
              <a:t>TRANSFORMATIVE</a:t>
            </a:r>
            <a:r>
              <a:rPr sz="2000" b="1" spc="-95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sz="2000" b="1" spc="-114" dirty="0">
                <a:solidFill>
                  <a:srgbClr val="005C83"/>
                </a:solidFill>
                <a:latin typeface="Arial"/>
                <a:cs typeface="Arial"/>
              </a:rPr>
              <a:t>ACTION</a:t>
            </a:r>
            <a:r>
              <a:rPr sz="2000" b="1" spc="-70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that</a:t>
            </a:r>
            <a:r>
              <a:rPr sz="2000" spc="-6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2A2A2A"/>
                </a:solidFill>
                <a:latin typeface="Arial"/>
                <a:cs typeface="Arial"/>
              </a:rPr>
              <a:t>fosters </a:t>
            </a:r>
            <a:r>
              <a:rPr sz="2000" spc="-65" dirty="0">
                <a:solidFill>
                  <a:srgbClr val="2A2A2A"/>
                </a:solidFill>
                <a:latin typeface="Arial"/>
                <a:cs typeface="Arial"/>
              </a:rPr>
              <a:t>a</a:t>
            </a:r>
            <a:r>
              <a:rPr sz="2000" spc="-7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culture</a:t>
            </a:r>
            <a:r>
              <a:rPr sz="2000" spc="-8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of</a:t>
            </a:r>
            <a:r>
              <a:rPr sz="2000" spc="-7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2A2A2A"/>
                </a:solidFill>
                <a:latin typeface="Arial"/>
                <a:cs typeface="Arial"/>
              </a:rPr>
              <a:t>resilience</a:t>
            </a:r>
            <a:r>
              <a:rPr sz="2000" spc="-9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20" dirty="0">
                <a:solidFill>
                  <a:srgbClr val="2A2A2A"/>
                </a:solidFill>
                <a:latin typeface="Arial"/>
                <a:cs typeface="Arial"/>
              </a:rPr>
              <a:t>around</a:t>
            </a:r>
            <a:r>
              <a:rPr sz="2000" spc="-8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climate</a:t>
            </a:r>
            <a:r>
              <a:rPr sz="2000" spc="-9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2A2A2A"/>
                </a:solidFill>
                <a:latin typeface="Arial"/>
                <a:cs typeface="Arial"/>
              </a:rPr>
              <a:t>challenges</a:t>
            </a:r>
            <a:endParaRPr sz="20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105"/>
              </a:spcBef>
              <a:buClr>
                <a:srgbClr val="3892B0"/>
              </a:buClr>
              <a:buFont typeface="Arial"/>
              <a:buChar char="•"/>
            </a:pPr>
            <a:endParaRPr sz="2000">
              <a:latin typeface="Arial"/>
              <a:cs typeface="Arial"/>
            </a:endParaRPr>
          </a:p>
          <a:p>
            <a:pPr marL="241300" indent="-228600">
              <a:lnSpc>
                <a:spcPct val="100000"/>
              </a:lnSpc>
              <a:buClr>
                <a:srgbClr val="3892B0"/>
              </a:buClr>
              <a:buSzPct val="125000"/>
              <a:buFont typeface="Arial"/>
              <a:buChar char="•"/>
              <a:tabLst>
                <a:tab pos="241300" algn="l"/>
              </a:tabLst>
            </a:pPr>
            <a:r>
              <a:rPr sz="2000" b="1" spc="-120" dirty="0">
                <a:solidFill>
                  <a:srgbClr val="005C83"/>
                </a:solidFill>
                <a:latin typeface="Arial"/>
                <a:cs typeface="Arial"/>
              </a:rPr>
              <a:t>PROVIDE</a:t>
            </a:r>
            <a:r>
              <a:rPr sz="2000" b="1" spc="-110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sz="2000" b="1" spc="-225" dirty="0">
                <a:solidFill>
                  <a:srgbClr val="005C83"/>
                </a:solidFill>
                <a:latin typeface="Arial"/>
                <a:cs typeface="Arial"/>
              </a:rPr>
              <a:t>A</a:t>
            </a:r>
            <a:r>
              <a:rPr sz="2000" b="1" spc="-90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sz="2000" b="1" spc="-155" dirty="0">
                <a:solidFill>
                  <a:srgbClr val="005C83"/>
                </a:solidFill>
                <a:latin typeface="Arial"/>
                <a:cs typeface="Arial"/>
              </a:rPr>
              <a:t>TAILOR-</a:t>
            </a:r>
            <a:r>
              <a:rPr sz="2000" b="1" spc="-130" dirty="0">
                <a:solidFill>
                  <a:srgbClr val="005C83"/>
                </a:solidFill>
                <a:latin typeface="Arial"/>
                <a:cs typeface="Arial"/>
              </a:rPr>
              <a:t>MADE </a:t>
            </a:r>
            <a:r>
              <a:rPr sz="2000" b="1" spc="-155" dirty="0">
                <a:solidFill>
                  <a:srgbClr val="005C83"/>
                </a:solidFill>
                <a:latin typeface="Arial"/>
                <a:cs typeface="Arial"/>
              </a:rPr>
              <a:t>TOOLKIT</a:t>
            </a:r>
            <a:r>
              <a:rPr sz="2000" b="1" spc="-70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to</a:t>
            </a:r>
            <a:r>
              <a:rPr sz="2000" spc="-9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2A2A2A"/>
                </a:solidFill>
                <a:latin typeface="Arial"/>
                <a:cs typeface="Arial"/>
              </a:rPr>
              <a:t>enhance</a:t>
            </a:r>
            <a:endParaRPr sz="2000">
              <a:latin typeface="Arial"/>
              <a:cs typeface="Arial"/>
            </a:endParaRPr>
          </a:p>
          <a:p>
            <a:pPr marL="241300" marR="367030">
              <a:lnSpc>
                <a:spcPct val="100000"/>
              </a:lnSpc>
            </a:pPr>
            <a:r>
              <a:rPr sz="2000" spc="-10" dirty="0">
                <a:solidFill>
                  <a:srgbClr val="2A2A2A"/>
                </a:solidFill>
                <a:latin typeface="Arial"/>
                <a:cs typeface="Arial"/>
              </a:rPr>
              <a:t>our</a:t>
            </a:r>
            <a:r>
              <a:rPr sz="2000" spc="-9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20" dirty="0">
                <a:solidFill>
                  <a:srgbClr val="2A2A2A"/>
                </a:solidFill>
                <a:latin typeface="Arial"/>
                <a:cs typeface="Arial"/>
              </a:rPr>
              <a:t>effectiveness</a:t>
            </a:r>
            <a:r>
              <a:rPr sz="2000" spc="-12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with</a:t>
            </a:r>
            <a:r>
              <a:rPr sz="2000" spc="-11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the</a:t>
            </a:r>
            <a:r>
              <a:rPr sz="2000" spc="-9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20" dirty="0">
                <a:solidFill>
                  <a:srgbClr val="2A2A2A"/>
                </a:solidFill>
                <a:latin typeface="Arial"/>
                <a:cs typeface="Arial"/>
              </a:rPr>
              <a:t>unique</a:t>
            </a:r>
            <a:r>
              <a:rPr sz="2000" spc="-12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30" dirty="0">
                <a:solidFill>
                  <a:srgbClr val="2A2A2A"/>
                </a:solidFill>
                <a:latin typeface="Arial"/>
                <a:cs typeface="Arial"/>
              </a:rPr>
              <a:t>challenges</a:t>
            </a:r>
            <a:r>
              <a:rPr sz="2000" spc="-9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25" dirty="0">
                <a:solidFill>
                  <a:srgbClr val="2A2A2A"/>
                </a:solidFill>
                <a:latin typeface="Arial"/>
                <a:cs typeface="Arial"/>
              </a:rPr>
              <a:t>of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political</a:t>
            </a:r>
            <a:r>
              <a:rPr sz="2000" spc="7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2A2A2A"/>
                </a:solidFill>
                <a:latin typeface="Arial"/>
                <a:cs typeface="Arial"/>
              </a:rPr>
              <a:t>settings.</a:t>
            </a:r>
            <a:endParaRPr sz="20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090"/>
              </a:spcBef>
            </a:pPr>
            <a:endParaRPr sz="2000">
              <a:latin typeface="Arial"/>
              <a:cs typeface="Arial"/>
            </a:endParaRPr>
          </a:p>
          <a:p>
            <a:pPr marL="241300" indent="-228600">
              <a:lnSpc>
                <a:spcPct val="100000"/>
              </a:lnSpc>
              <a:buClr>
                <a:srgbClr val="3892B0"/>
              </a:buClr>
              <a:buSzPct val="125000"/>
              <a:buFont typeface="Arial"/>
              <a:buChar char="•"/>
              <a:tabLst>
                <a:tab pos="241300" algn="l"/>
              </a:tabLst>
            </a:pPr>
            <a:r>
              <a:rPr sz="2000" b="1" spc="-105" dirty="0">
                <a:solidFill>
                  <a:srgbClr val="005C83"/>
                </a:solidFill>
                <a:latin typeface="Arial"/>
                <a:cs typeface="Arial"/>
              </a:rPr>
              <a:t>BUILD</a:t>
            </a:r>
            <a:r>
              <a:rPr sz="2000" b="1" spc="-120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sz="2000" b="1" spc="-225" dirty="0">
                <a:solidFill>
                  <a:srgbClr val="005C83"/>
                </a:solidFill>
                <a:latin typeface="Arial"/>
                <a:cs typeface="Arial"/>
              </a:rPr>
              <a:t>A</a:t>
            </a:r>
            <a:r>
              <a:rPr sz="2000" b="1" spc="-114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sz="2000" b="1" spc="-200" dirty="0">
                <a:solidFill>
                  <a:srgbClr val="005C83"/>
                </a:solidFill>
                <a:latin typeface="Arial"/>
                <a:cs typeface="Arial"/>
              </a:rPr>
              <a:t>GLOBAL</a:t>
            </a:r>
            <a:r>
              <a:rPr sz="2000" b="1" spc="-114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sz="2000" b="1" spc="-80" dirty="0">
                <a:solidFill>
                  <a:srgbClr val="005C83"/>
                </a:solidFill>
                <a:latin typeface="Arial"/>
                <a:cs typeface="Arial"/>
              </a:rPr>
              <a:t>COMMUNITY</a:t>
            </a:r>
            <a:r>
              <a:rPr sz="2000" b="1" spc="-135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sz="2000" b="1" spc="-120" dirty="0">
                <a:solidFill>
                  <a:srgbClr val="005C83"/>
                </a:solidFill>
                <a:latin typeface="Arial"/>
                <a:cs typeface="Arial"/>
              </a:rPr>
              <a:t>OF</a:t>
            </a:r>
            <a:r>
              <a:rPr sz="2000" b="1" spc="-125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sz="2000" b="1" spc="-10" dirty="0">
                <a:solidFill>
                  <a:srgbClr val="005C83"/>
                </a:solidFill>
                <a:latin typeface="Arial"/>
                <a:cs typeface="Arial"/>
              </a:rPr>
              <a:t>PRACTICE</a:t>
            </a:r>
            <a:r>
              <a:rPr sz="2000" spc="-10" dirty="0">
                <a:solidFill>
                  <a:srgbClr val="2A2A2A"/>
                </a:solidFill>
                <a:latin typeface="Arial"/>
                <a:cs typeface="Arial"/>
              </a:rPr>
              <a:t>,</a:t>
            </a:r>
            <a:endParaRPr sz="2000">
              <a:latin typeface="Arial"/>
              <a:cs typeface="Arial"/>
            </a:endParaRPr>
          </a:p>
          <a:p>
            <a:pPr marL="241300" marR="5080">
              <a:lnSpc>
                <a:spcPct val="100000"/>
              </a:lnSpc>
              <a:spcBef>
                <a:spcPts val="5"/>
              </a:spcBef>
            </a:pPr>
            <a:r>
              <a:rPr sz="2000" spc="-35" dirty="0">
                <a:solidFill>
                  <a:srgbClr val="2A2A2A"/>
                </a:solidFill>
                <a:latin typeface="Arial"/>
                <a:cs typeface="Arial"/>
              </a:rPr>
              <a:t>based</a:t>
            </a:r>
            <a:r>
              <a:rPr sz="2000" spc="-12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in</a:t>
            </a:r>
            <a:r>
              <a:rPr sz="2000" spc="-114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2A2A2A"/>
                </a:solidFill>
                <a:latin typeface="Arial"/>
                <a:cs typeface="Arial"/>
              </a:rPr>
              <a:t>unity</a:t>
            </a:r>
            <a:r>
              <a:rPr sz="2000" spc="-13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30" dirty="0">
                <a:solidFill>
                  <a:srgbClr val="2A2A2A"/>
                </a:solidFill>
                <a:latin typeface="Arial"/>
                <a:cs typeface="Arial"/>
              </a:rPr>
              <a:t>and</a:t>
            </a:r>
            <a:r>
              <a:rPr sz="2000" spc="-11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20" dirty="0">
                <a:solidFill>
                  <a:srgbClr val="2A2A2A"/>
                </a:solidFill>
                <a:latin typeface="Arial"/>
                <a:cs typeface="Arial"/>
              </a:rPr>
              <a:t>diversity,</a:t>
            </a:r>
            <a:r>
              <a:rPr sz="2000" spc="-15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40" dirty="0">
                <a:solidFill>
                  <a:srgbClr val="2A2A2A"/>
                </a:solidFill>
                <a:latin typeface="Arial"/>
                <a:cs typeface="Arial"/>
              </a:rPr>
              <a:t>working</a:t>
            </a:r>
            <a:r>
              <a:rPr sz="2000" spc="-11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2A2A2A"/>
                </a:solidFill>
                <a:latin typeface="Arial"/>
                <a:cs typeface="Arial"/>
              </a:rPr>
              <a:t>harmoniously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for</a:t>
            </a:r>
            <a:r>
              <a:rPr sz="2000" spc="-114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the</a:t>
            </a:r>
            <a:r>
              <a:rPr sz="2000" spc="-11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25" dirty="0">
                <a:solidFill>
                  <a:srgbClr val="2A2A2A"/>
                </a:solidFill>
                <a:latin typeface="Arial"/>
                <a:cs typeface="Arial"/>
              </a:rPr>
              <a:t>wellbeing</a:t>
            </a:r>
            <a:r>
              <a:rPr sz="2000" spc="-114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of</a:t>
            </a:r>
            <a:r>
              <a:rPr sz="2000" spc="-11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the</a:t>
            </a:r>
            <a:r>
              <a:rPr sz="2000" spc="-114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2A2A2A"/>
                </a:solidFill>
                <a:latin typeface="Arial"/>
                <a:cs typeface="Arial"/>
              </a:rPr>
              <a:t>planet</a:t>
            </a:r>
            <a:endParaRPr sz="2000">
              <a:latin typeface="Arial"/>
              <a:cs typeface="Arial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5627623" y="495427"/>
            <a:ext cx="887730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0" spc="-290" dirty="0"/>
              <a:t>A</a:t>
            </a:r>
            <a:r>
              <a:rPr sz="2500" spc="-305" dirty="0"/>
              <a:t> </a:t>
            </a:r>
            <a:r>
              <a:rPr sz="2500" spc="-35" dirty="0"/>
              <a:t>I</a:t>
            </a:r>
            <a:r>
              <a:rPr sz="2500" spc="-295" dirty="0"/>
              <a:t> </a:t>
            </a:r>
            <a:r>
              <a:rPr sz="2500" spc="-135" dirty="0"/>
              <a:t>M</a:t>
            </a:r>
            <a:r>
              <a:rPr sz="2500" spc="-300" dirty="0"/>
              <a:t> </a:t>
            </a:r>
            <a:r>
              <a:rPr sz="2500" spc="-160" dirty="0"/>
              <a:t>S</a:t>
            </a:r>
            <a:endParaRPr sz="2500"/>
          </a:p>
        </p:txBody>
      </p:sp>
      <p:grpSp>
        <p:nvGrpSpPr>
          <p:cNvPr id="6" name="object 6"/>
          <p:cNvGrpSpPr/>
          <p:nvPr/>
        </p:nvGrpSpPr>
        <p:grpSpPr>
          <a:xfrm>
            <a:off x="0" y="1202389"/>
            <a:ext cx="12192000" cy="4740910"/>
            <a:chOff x="0" y="1202389"/>
            <a:chExt cx="12192000" cy="4740910"/>
          </a:xfrm>
        </p:grpSpPr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737604" y="1262024"/>
              <a:ext cx="4934331" cy="4681093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0" y="1202389"/>
              <a:ext cx="12192000" cy="58593"/>
            </a:xfrm>
            <a:prstGeom prst="rect">
              <a:avLst/>
            </a:prstGeom>
          </p:spPr>
        </p:pic>
      </p:grp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45"/>
              </a:lnSpc>
            </a:pPr>
            <a:fld id="{81D60167-4931-47E6-BA6A-407CBD079E47}" type="slidenum">
              <a:rPr spc="-25" dirty="0"/>
              <a:t>6</a:t>
            </a:fld>
            <a:endParaRPr spc="-25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5595505"/>
            <a:ext cx="12192000" cy="365125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454156" y="6199521"/>
            <a:ext cx="2059423" cy="442917"/>
          </a:xfrm>
          <a:prstGeom prst="rect">
            <a:avLst/>
          </a:prstGeom>
        </p:spPr>
      </p:pic>
      <p:grpSp>
        <p:nvGrpSpPr>
          <p:cNvPr id="4" name="object 4"/>
          <p:cNvGrpSpPr/>
          <p:nvPr/>
        </p:nvGrpSpPr>
        <p:grpSpPr>
          <a:xfrm>
            <a:off x="0" y="89623"/>
            <a:ext cx="12192000" cy="5836920"/>
            <a:chOff x="0" y="89623"/>
            <a:chExt cx="12192000" cy="5836920"/>
          </a:xfrm>
        </p:grpSpPr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1202389"/>
              <a:ext cx="12192000" cy="812719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758176" y="89623"/>
              <a:ext cx="4433697" cy="5836412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0" y="2320048"/>
              <a:ext cx="1633982" cy="573519"/>
            </a:xfrm>
            <a:prstGeom prst="rect">
              <a:avLst/>
            </a:prstGeom>
          </p:spPr>
        </p:pic>
      </p:grpSp>
      <p:sp>
        <p:nvSpPr>
          <p:cNvPr id="8" name="object 8"/>
          <p:cNvSpPr txBox="1"/>
          <p:nvPr/>
        </p:nvSpPr>
        <p:spPr>
          <a:xfrm>
            <a:off x="1998979" y="2277237"/>
            <a:ext cx="4902835" cy="9404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41300" marR="5080" indent="-228600">
              <a:lnSpc>
                <a:spcPct val="100000"/>
              </a:lnSpc>
              <a:spcBef>
                <a:spcPts val="105"/>
              </a:spcBef>
              <a:buClr>
                <a:srgbClr val="3892B0"/>
              </a:buClr>
              <a:buSzPct val="125000"/>
              <a:buFont typeface="Arial"/>
              <a:buChar char="•"/>
              <a:tabLst>
                <a:tab pos="241300" algn="l"/>
              </a:tabLst>
            </a:pPr>
            <a:r>
              <a:rPr sz="2000" b="1" spc="-55" dirty="0">
                <a:solidFill>
                  <a:srgbClr val="005C83"/>
                </a:solidFill>
                <a:latin typeface="Arial"/>
                <a:cs typeface="Arial"/>
              </a:rPr>
              <a:t>Coaches</a:t>
            </a:r>
            <a:r>
              <a:rPr sz="2000" b="1" spc="-125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sz="2000" b="1" spc="-50" dirty="0">
                <a:solidFill>
                  <a:srgbClr val="005C83"/>
                </a:solidFill>
                <a:latin typeface="Arial"/>
                <a:cs typeface="Arial"/>
              </a:rPr>
              <a:t>as</a:t>
            </a:r>
            <a:r>
              <a:rPr sz="2000" b="1" spc="-95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sz="2000" b="1" spc="-40" dirty="0">
                <a:solidFill>
                  <a:srgbClr val="005C83"/>
                </a:solidFill>
                <a:latin typeface="Arial"/>
                <a:cs typeface="Arial"/>
              </a:rPr>
              <a:t>Catalysts:</a:t>
            </a:r>
            <a:r>
              <a:rPr sz="2000" b="1" spc="-90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sz="2000" spc="-35" dirty="0">
                <a:solidFill>
                  <a:srgbClr val="2A2A2A"/>
                </a:solidFill>
                <a:latin typeface="Arial"/>
                <a:cs typeface="Arial"/>
              </a:rPr>
              <a:t>How</a:t>
            </a:r>
            <a:r>
              <a:rPr sz="2000" spc="-114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to</a:t>
            </a:r>
            <a:r>
              <a:rPr sz="2000" spc="-10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2A2A2A"/>
                </a:solidFill>
                <a:latin typeface="Arial"/>
                <a:cs typeface="Arial"/>
              </a:rPr>
              <a:t>prepare </a:t>
            </a:r>
            <a:r>
              <a:rPr sz="2000" spc="-20" dirty="0">
                <a:solidFill>
                  <a:srgbClr val="2A2A2A"/>
                </a:solidFill>
                <a:latin typeface="Arial"/>
                <a:cs typeface="Arial"/>
              </a:rPr>
              <a:t>yourself</a:t>
            </a:r>
            <a:r>
              <a:rPr sz="2000" spc="-12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for</a:t>
            </a:r>
            <a:r>
              <a:rPr sz="2000" spc="-9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the</a:t>
            </a:r>
            <a:r>
              <a:rPr sz="2000" spc="-9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30" dirty="0">
                <a:solidFill>
                  <a:srgbClr val="2A2A2A"/>
                </a:solidFill>
                <a:latin typeface="Arial"/>
                <a:cs typeface="Arial"/>
              </a:rPr>
              <a:t>challenge</a:t>
            </a:r>
            <a:r>
              <a:rPr sz="2000" spc="-10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30" dirty="0">
                <a:solidFill>
                  <a:srgbClr val="2A2A2A"/>
                </a:solidFill>
                <a:latin typeface="Arial"/>
                <a:cs typeface="Arial"/>
              </a:rPr>
              <a:t>and</a:t>
            </a:r>
            <a:r>
              <a:rPr sz="2000" spc="-10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35" dirty="0">
                <a:solidFill>
                  <a:srgbClr val="2A2A2A"/>
                </a:solidFill>
                <a:latin typeface="Arial"/>
                <a:cs typeface="Arial"/>
              </a:rPr>
              <a:t>privilege</a:t>
            </a:r>
            <a:r>
              <a:rPr sz="2000" spc="-11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25" dirty="0">
                <a:solidFill>
                  <a:srgbClr val="2A2A2A"/>
                </a:solidFill>
                <a:latin typeface="Arial"/>
                <a:cs typeface="Arial"/>
              </a:rPr>
              <a:t>of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climate</a:t>
            </a:r>
            <a:r>
              <a:rPr sz="2000" spc="-9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20" dirty="0">
                <a:solidFill>
                  <a:srgbClr val="2A2A2A"/>
                </a:solidFill>
                <a:latin typeface="Arial"/>
                <a:cs typeface="Arial"/>
              </a:rPr>
              <a:t>coaching</a:t>
            </a:r>
            <a:r>
              <a:rPr sz="2000" spc="-10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30" dirty="0">
                <a:solidFill>
                  <a:srgbClr val="2A2A2A"/>
                </a:solidFill>
                <a:latin typeface="Arial"/>
                <a:cs typeface="Arial"/>
              </a:rPr>
              <a:t>and</a:t>
            </a:r>
            <a:r>
              <a:rPr sz="2000" spc="-8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30" dirty="0">
                <a:solidFill>
                  <a:srgbClr val="2A2A2A"/>
                </a:solidFill>
                <a:latin typeface="Arial"/>
                <a:cs typeface="Arial"/>
              </a:rPr>
              <a:t>stay</a:t>
            </a:r>
            <a:r>
              <a:rPr sz="2000" spc="-7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20" dirty="0">
                <a:solidFill>
                  <a:srgbClr val="2A2A2A"/>
                </a:solidFill>
                <a:latin typeface="Arial"/>
                <a:cs typeface="Arial"/>
              </a:rPr>
              <a:t>actively</a:t>
            </a:r>
            <a:r>
              <a:rPr sz="2000" spc="-12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2A2A2A"/>
                </a:solidFill>
                <a:latin typeface="Arial"/>
                <a:cs typeface="Arial"/>
              </a:rPr>
              <a:t>hopeful</a:t>
            </a:r>
            <a:endParaRPr sz="2000">
              <a:latin typeface="Arial"/>
              <a:cs typeface="Arial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1112520" algn="l"/>
                <a:tab pos="1566545" algn="l"/>
                <a:tab pos="2054860" algn="l"/>
                <a:tab pos="2818765" algn="l"/>
              </a:tabLst>
            </a:pPr>
            <a:r>
              <a:rPr spc="-75" dirty="0"/>
              <a:t>W</a:t>
            </a:r>
            <a:r>
              <a:rPr spc="-240" dirty="0"/>
              <a:t> </a:t>
            </a:r>
            <a:r>
              <a:rPr spc="-105" dirty="0"/>
              <a:t>H</a:t>
            </a:r>
            <a:r>
              <a:rPr spc="-245" dirty="0"/>
              <a:t> </a:t>
            </a:r>
            <a:r>
              <a:rPr spc="-270" dirty="0"/>
              <a:t>A</a:t>
            </a:r>
            <a:r>
              <a:rPr spc="-245" dirty="0"/>
              <a:t> </a:t>
            </a:r>
            <a:r>
              <a:rPr spc="-305" dirty="0"/>
              <a:t>T</a:t>
            </a:r>
            <a:r>
              <a:rPr dirty="0"/>
              <a:t>	</a:t>
            </a:r>
            <a:r>
              <a:rPr spc="-35" dirty="0"/>
              <a:t>I</a:t>
            </a:r>
            <a:r>
              <a:rPr spc="-245" dirty="0"/>
              <a:t> </a:t>
            </a:r>
            <a:r>
              <a:rPr spc="-50" dirty="0"/>
              <a:t>S</a:t>
            </a:r>
            <a:r>
              <a:rPr dirty="0"/>
              <a:t>	</a:t>
            </a:r>
            <a:r>
              <a:rPr spc="-35" dirty="0"/>
              <a:t>I</a:t>
            </a:r>
            <a:r>
              <a:rPr spc="-245" dirty="0"/>
              <a:t> </a:t>
            </a:r>
            <a:r>
              <a:rPr spc="-50" dirty="0"/>
              <a:t>N</a:t>
            </a:r>
            <a:r>
              <a:rPr dirty="0"/>
              <a:t>	</a:t>
            </a:r>
            <a:r>
              <a:rPr spc="-254" dirty="0"/>
              <a:t>T</a:t>
            </a:r>
            <a:r>
              <a:rPr spc="-245" dirty="0"/>
              <a:t> </a:t>
            </a:r>
            <a:r>
              <a:rPr spc="-105" dirty="0"/>
              <a:t>H</a:t>
            </a:r>
            <a:r>
              <a:rPr spc="-245" dirty="0"/>
              <a:t> </a:t>
            </a:r>
            <a:r>
              <a:rPr spc="-330" dirty="0"/>
              <a:t>E</a:t>
            </a:r>
            <a:r>
              <a:rPr dirty="0"/>
              <a:t>	</a:t>
            </a:r>
            <a:r>
              <a:rPr spc="-204" dirty="0"/>
              <a:t>P</a:t>
            </a:r>
            <a:r>
              <a:rPr spc="-254" dirty="0"/>
              <a:t> </a:t>
            </a:r>
            <a:r>
              <a:rPr spc="-280" dirty="0"/>
              <a:t>L</a:t>
            </a:r>
            <a:r>
              <a:rPr spc="-250" dirty="0"/>
              <a:t> </a:t>
            </a:r>
            <a:r>
              <a:rPr spc="-270" dirty="0"/>
              <a:t>A</a:t>
            </a:r>
            <a:r>
              <a:rPr spc="-245" dirty="0"/>
              <a:t> </a:t>
            </a:r>
            <a:r>
              <a:rPr spc="-240" dirty="0"/>
              <a:t>Y </a:t>
            </a:r>
            <a:r>
              <a:rPr spc="-285" dirty="0"/>
              <a:t>B</a:t>
            </a:r>
            <a:r>
              <a:rPr spc="-245" dirty="0"/>
              <a:t> </a:t>
            </a:r>
            <a:r>
              <a:rPr spc="-185" dirty="0"/>
              <a:t>O</a:t>
            </a:r>
            <a:r>
              <a:rPr spc="-245" dirty="0"/>
              <a:t> </a:t>
            </a:r>
            <a:r>
              <a:rPr spc="-185" dirty="0"/>
              <a:t>O</a:t>
            </a:r>
            <a:r>
              <a:rPr spc="-245" dirty="0"/>
              <a:t> </a:t>
            </a:r>
            <a:r>
              <a:rPr spc="-285" dirty="0"/>
              <a:t>K</a:t>
            </a:r>
            <a:r>
              <a:rPr spc="-240" dirty="0"/>
              <a:t> </a:t>
            </a:r>
            <a:r>
              <a:rPr spc="-305" dirty="0"/>
              <a:t>?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651154" y="2423541"/>
            <a:ext cx="70929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STEP</a:t>
            </a:r>
            <a:r>
              <a:rPr sz="2000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spc="-5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651154" y="1400301"/>
            <a:ext cx="514667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spc="-105" dirty="0">
                <a:solidFill>
                  <a:srgbClr val="FFFFFF"/>
                </a:solidFill>
                <a:latin typeface="Arial"/>
                <a:cs typeface="Arial"/>
              </a:rPr>
              <a:t>The</a:t>
            </a:r>
            <a:r>
              <a:rPr sz="2000" b="1" spc="-1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b="1" spc="-105" dirty="0">
                <a:solidFill>
                  <a:srgbClr val="FFFFFF"/>
                </a:solidFill>
                <a:latin typeface="Arial"/>
                <a:cs typeface="Arial"/>
              </a:rPr>
              <a:t>Six</a:t>
            </a:r>
            <a:r>
              <a:rPr sz="2000" b="1" spc="-1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b="1" spc="-60" dirty="0">
                <a:solidFill>
                  <a:srgbClr val="FFFFFF"/>
                </a:solidFill>
                <a:latin typeface="Arial"/>
                <a:cs typeface="Arial"/>
              </a:rPr>
              <a:t>Steps</a:t>
            </a:r>
            <a:r>
              <a:rPr sz="2000" b="1" spc="-1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b="1" spc="-45" dirty="0">
                <a:solidFill>
                  <a:srgbClr val="FFFFFF"/>
                </a:solidFill>
                <a:latin typeface="Arial"/>
                <a:cs typeface="Arial"/>
              </a:rPr>
              <a:t>of</a:t>
            </a:r>
            <a:r>
              <a:rPr sz="2000" b="1" spc="-1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b="1" spc="-10" dirty="0">
                <a:solidFill>
                  <a:srgbClr val="FFFFFF"/>
                </a:solidFill>
                <a:latin typeface="Arial"/>
                <a:cs typeface="Arial"/>
              </a:rPr>
              <a:t>Climate</a:t>
            </a:r>
            <a:r>
              <a:rPr sz="2000" b="1" spc="-1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b="1" spc="-70" dirty="0">
                <a:solidFill>
                  <a:srgbClr val="FFFFFF"/>
                </a:solidFill>
                <a:latin typeface="Arial"/>
                <a:cs typeface="Arial"/>
              </a:rPr>
              <a:t>Coaching</a:t>
            </a:r>
            <a:r>
              <a:rPr sz="2000" b="1" spc="-1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b="1" spc="-55" dirty="0">
                <a:solidFill>
                  <a:srgbClr val="FFFFFF"/>
                </a:solidFill>
                <a:latin typeface="Arial"/>
                <a:cs typeface="Arial"/>
              </a:rPr>
              <a:t>in</a:t>
            </a:r>
            <a:r>
              <a:rPr sz="2000" b="1" spc="-114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b="1" spc="-10" dirty="0">
                <a:solidFill>
                  <a:srgbClr val="FFFFFF"/>
                </a:solidFill>
                <a:latin typeface="Arial"/>
                <a:cs typeface="Arial"/>
              </a:rPr>
              <a:t>Politics</a:t>
            </a:r>
            <a:endParaRPr sz="200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998979" y="3529329"/>
            <a:ext cx="5060950" cy="9404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41300" marR="5080" indent="-228600" algn="just">
              <a:lnSpc>
                <a:spcPct val="100000"/>
              </a:lnSpc>
              <a:spcBef>
                <a:spcPts val="105"/>
              </a:spcBef>
              <a:buClr>
                <a:srgbClr val="3892B0"/>
              </a:buClr>
              <a:buSzPct val="125000"/>
              <a:buFont typeface="Arial"/>
              <a:buChar char="•"/>
              <a:tabLst>
                <a:tab pos="241300" algn="l"/>
              </a:tabLst>
            </a:pPr>
            <a:r>
              <a:rPr sz="2000" b="1" spc="-105" dirty="0">
                <a:solidFill>
                  <a:srgbClr val="005C83"/>
                </a:solidFill>
                <a:latin typeface="Arial"/>
                <a:cs typeface="Arial"/>
              </a:rPr>
              <a:t>Grasping</a:t>
            </a:r>
            <a:r>
              <a:rPr sz="2000" b="1" spc="-35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sz="2000" b="1" spc="-10" dirty="0">
                <a:solidFill>
                  <a:srgbClr val="005C83"/>
                </a:solidFill>
                <a:latin typeface="Arial"/>
                <a:cs typeface="Arial"/>
              </a:rPr>
              <a:t>Climate</a:t>
            </a:r>
            <a:r>
              <a:rPr sz="2000" b="1" spc="-105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sz="2000" b="1" spc="-50" dirty="0">
                <a:solidFill>
                  <a:srgbClr val="005C83"/>
                </a:solidFill>
                <a:latin typeface="Arial"/>
                <a:cs typeface="Arial"/>
              </a:rPr>
              <a:t>Politics:</a:t>
            </a:r>
            <a:r>
              <a:rPr sz="2000" b="1" spc="-60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sz="2000" spc="-60" dirty="0">
                <a:solidFill>
                  <a:srgbClr val="2A2A2A"/>
                </a:solidFill>
                <a:latin typeface="Arial"/>
                <a:cs typeface="Arial"/>
              </a:rPr>
              <a:t>How</a:t>
            </a:r>
            <a:r>
              <a:rPr sz="2000" spc="-7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to</a:t>
            </a:r>
            <a:r>
              <a:rPr sz="2000" spc="-6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2A2A2A"/>
                </a:solidFill>
                <a:latin typeface="Arial"/>
                <a:cs typeface="Arial"/>
              </a:rPr>
              <a:t>navigate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the</a:t>
            </a:r>
            <a:r>
              <a:rPr sz="2000" spc="-14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different</a:t>
            </a:r>
            <a:r>
              <a:rPr sz="2000" spc="-114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30" dirty="0">
                <a:solidFill>
                  <a:srgbClr val="2A2A2A"/>
                </a:solidFill>
                <a:latin typeface="Arial"/>
                <a:cs typeface="Arial"/>
              </a:rPr>
              <a:t>systems</a:t>
            </a:r>
            <a:r>
              <a:rPr sz="2000" spc="-9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of</a:t>
            </a:r>
            <a:r>
              <a:rPr sz="2000" spc="-10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55" dirty="0">
                <a:solidFill>
                  <a:srgbClr val="2A2A2A"/>
                </a:solidFill>
                <a:latin typeface="Arial"/>
                <a:cs typeface="Arial"/>
              </a:rPr>
              <a:t>governance</a:t>
            </a:r>
            <a:r>
              <a:rPr sz="2000" spc="-8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2A2A2A"/>
                </a:solidFill>
                <a:latin typeface="Arial"/>
                <a:cs typeface="Arial"/>
              </a:rPr>
              <a:t>locally, nationally</a:t>
            </a:r>
            <a:r>
              <a:rPr sz="2000" spc="-11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30" dirty="0">
                <a:solidFill>
                  <a:srgbClr val="2A2A2A"/>
                </a:solidFill>
                <a:latin typeface="Arial"/>
                <a:cs typeface="Arial"/>
              </a:rPr>
              <a:t>and</a:t>
            </a:r>
            <a:r>
              <a:rPr sz="2000" spc="-10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2A2A2A"/>
                </a:solidFill>
                <a:latin typeface="Arial"/>
                <a:cs typeface="Arial"/>
              </a:rPr>
              <a:t>internationally</a:t>
            </a:r>
            <a:endParaRPr sz="2000">
              <a:latin typeface="Arial"/>
              <a:cs typeface="Arial"/>
            </a:endParaRPr>
          </a:p>
        </p:txBody>
      </p:sp>
      <p:pic>
        <p:nvPicPr>
          <p:cNvPr id="13" name="object 13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3602875"/>
            <a:ext cx="1633982" cy="573519"/>
          </a:xfrm>
          <a:prstGeom prst="rect">
            <a:avLst/>
          </a:prstGeom>
        </p:spPr>
      </p:pic>
      <p:sp>
        <p:nvSpPr>
          <p:cNvPr id="14" name="object 14"/>
          <p:cNvSpPr txBox="1"/>
          <p:nvPr/>
        </p:nvSpPr>
        <p:spPr>
          <a:xfrm>
            <a:off x="651154" y="3706748"/>
            <a:ext cx="70929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STEP</a:t>
            </a:r>
            <a:r>
              <a:rPr sz="2000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spc="-5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endParaRPr sz="2000">
              <a:latin typeface="Calibri"/>
              <a:cs typeface="Calibri"/>
            </a:endParaRPr>
          </a:p>
        </p:txBody>
      </p:sp>
      <p:pic>
        <p:nvPicPr>
          <p:cNvPr id="15" name="object 15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0" y="4870589"/>
            <a:ext cx="1633982" cy="573519"/>
          </a:xfrm>
          <a:prstGeom prst="rect">
            <a:avLst/>
          </a:prstGeom>
        </p:spPr>
      </p:pic>
      <p:sp>
        <p:nvSpPr>
          <p:cNvPr id="16" name="object 16"/>
          <p:cNvSpPr txBox="1"/>
          <p:nvPr/>
        </p:nvSpPr>
        <p:spPr>
          <a:xfrm>
            <a:off x="651154" y="4974716"/>
            <a:ext cx="70929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STEP</a:t>
            </a:r>
            <a:r>
              <a:rPr sz="2000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spc="-50" dirty="0">
                <a:solidFill>
                  <a:srgbClr val="FFFFFF"/>
                </a:solidFill>
                <a:latin typeface="Calibri"/>
                <a:cs typeface="Calibri"/>
              </a:rPr>
              <a:t>3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18" name="object 1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45"/>
              </a:lnSpc>
            </a:pPr>
            <a:fld id="{81D60167-4931-47E6-BA6A-407CBD079E47}" type="slidenum">
              <a:rPr spc="-25" dirty="0"/>
              <a:t>7</a:t>
            </a:fld>
            <a:endParaRPr spc="-25" dirty="0"/>
          </a:p>
        </p:txBody>
      </p:sp>
      <p:sp>
        <p:nvSpPr>
          <p:cNvPr id="17" name="object 17"/>
          <p:cNvSpPr txBox="1"/>
          <p:nvPr/>
        </p:nvSpPr>
        <p:spPr>
          <a:xfrm>
            <a:off x="1998979" y="4767198"/>
            <a:ext cx="5085080" cy="94106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marR="5080" indent="-228600">
              <a:lnSpc>
                <a:spcPct val="100000"/>
              </a:lnSpc>
              <a:spcBef>
                <a:spcPts val="100"/>
              </a:spcBef>
              <a:buClr>
                <a:srgbClr val="3892B0"/>
              </a:buClr>
              <a:buSzPct val="125000"/>
              <a:buFont typeface="Arial"/>
              <a:buChar char="•"/>
              <a:tabLst>
                <a:tab pos="241300" algn="l"/>
              </a:tabLst>
            </a:pPr>
            <a:r>
              <a:rPr sz="2000" b="1" spc="-10" dirty="0">
                <a:solidFill>
                  <a:srgbClr val="005C83"/>
                </a:solidFill>
                <a:latin typeface="Arial"/>
                <a:cs typeface="Arial"/>
              </a:rPr>
              <a:t>Climate</a:t>
            </a:r>
            <a:r>
              <a:rPr sz="2000" b="1" spc="-105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sz="2000" b="1" spc="-50" dirty="0">
                <a:solidFill>
                  <a:srgbClr val="005C83"/>
                </a:solidFill>
                <a:latin typeface="Arial"/>
                <a:cs typeface="Arial"/>
              </a:rPr>
              <a:t>Science</a:t>
            </a:r>
            <a:r>
              <a:rPr sz="2000" b="1" spc="-125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sz="2000" b="1" spc="-55" dirty="0">
                <a:solidFill>
                  <a:srgbClr val="005C83"/>
                </a:solidFill>
                <a:latin typeface="Arial"/>
                <a:cs typeface="Arial"/>
              </a:rPr>
              <a:t>in</a:t>
            </a:r>
            <a:r>
              <a:rPr sz="2000" b="1" spc="-100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sz="2000" b="1" spc="-70" dirty="0">
                <a:solidFill>
                  <a:srgbClr val="005C83"/>
                </a:solidFill>
                <a:latin typeface="Arial"/>
                <a:cs typeface="Arial"/>
              </a:rPr>
              <a:t>Action:</a:t>
            </a:r>
            <a:r>
              <a:rPr sz="2000" b="1" spc="-85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sz="2000" spc="-35" dirty="0">
                <a:solidFill>
                  <a:srgbClr val="2A2A2A"/>
                </a:solidFill>
                <a:latin typeface="Arial"/>
                <a:cs typeface="Arial"/>
              </a:rPr>
              <a:t>How</a:t>
            </a:r>
            <a:r>
              <a:rPr sz="2000" spc="-12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to</a:t>
            </a:r>
            <a:r>
              <a:rPr sz="2000" spc="-10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2A2A2A"/>
                </a:solidFill>
                <a:latin typeface="Arial"/>
                <a:cs typeface="Arial"/>
              </a:rPr>
              <a:t>connect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with</a:t>
            </a:r>
            <a:r>
              <a:rPr sz="2000" spc="-3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scientific</a:t>
            </a:r>
            <a:r>
              <a:rPr sz="2000" spc="-7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35" dirty="0">
                <a:solidFill>
                  <a:srgbClr val="2A2A2A"/>
                </a:solidFill>
                <a:latin typeface="Arial"/>
                <a:cs typeface="Arial"/>
              </a:rPr>
              <a:t>evidence</a:t>
            </a:r>
            <a:r>
              <a:rPr sz="2000" spc="-5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30" dirty="0">
                <a:solidFill>
                  <a:srgbClr val="2A2A2A"/>
                </a:solidFill>
                <a:latin typeface="Arial"/>
                <a:cs typeface="Arial"/>
              </a:rPr>
              <a:t>underpinning</a:t>
            </a:r>
            <a:r>
              <a:rPr sz="2000" spc="-5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25" dirty="0">
                <a:solidFill>
                  <a:srgbClr val="2A2A2A"/>
                </a:solidFill>
                <a:latin typeface="Arial"/>
                <a:cs typeface="Arial"/>
              </a:rPr>
              <a:t>the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climate</a:t>
            </a:r>
            <a:r>
              <a:rPr sz="2000" spc="-9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crisis</a:t>
            </a:r>
            <a:r>
              <a:rPr sz="2000" spc="-6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for</a:t>
            </a:r>
            <a:r>
              <a:rPr sz="2000" spc="-7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45" dirty="0">
                <a:solidFill>
                  <a:srgbClr val="2A2A2A"/>
                </a:solidFill>
                <a:latin typeface="Arial"/>
                <a:cs typeface="Arial"/>
              </a:rPr>
              <a:t>greater</a:t>
            </a:r>
            <a:r>
              <a:rPr sz="2000" spc="-6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2A2A2A"/>
                </a:solidFill>
                <a:latin typeface="Arial"/>
                <a:cs typeface="Arial"/>
              </a:rPr>
              <a:t>impact</a:t>
            </a:r>
            <a:endParaRPr sz="2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5595505"/>
            <a:ext cx="12192000" cy="365125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454156" y="6199521"/>
            <a:ext cx="2059423" cy="442917"/>
          </a:xfrm>
          <a:prstGeom prst="rect">
            <a:avLst/>
          </a:prstGeom>
        </p:spPr>
      </p:pic>
      <p:grpSp>
        <p:nvGrpSpPr>
          <p:cNvPr id="4" name="object 4"/>
          <p:cNvGrpSpPr/>
          <p:nvPr/>
        </p:nvGrpSpPr>
        <p:grpSpPr>
          <a:xfrm>
            <a:off x="0" y="89623"/>
            <a:ext cx="12192000" cy="5836920"/>
            <a:chOff x="0" y="89623"/>
            <a:chExt cx="12192000" cy="5836920"/>
          </a:xfrm>
        </p:grpSpPr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1211389"/>
              <a:ext cx="12192000" cy="803719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758176" y="89623"/>
              <a:ext cx="4433697" cy="5836412"/>
            </a:xfrm>
            <a:prstGeom prst="rect">
              <a:avLst/>
            </a:prstGeom>
          </p:spPr>
        </p:pic>
      </p:grpSp>
      <p:sp>
        <p:nvSpPr>
          <p:cNvPr id="7" name="object 7"/>
          <p:cNvSpPr txBox="1"/>
          <p:nvPr/>
        </p:nvSpPr>
        <p:spPr>
          <a:xfrm>
            <a:off x="651154" y="1400301"/>
            <a:ext cx="514667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spc="-105" dirty="0">
                <a:solidFill>
                  <a:srgbClr val="FFFFFF"/>
                </a:solidFill>
                <a:latin typeface="Arial"/>
                <a:cs typeface="Arial"/>
              </a:rPr>
              <a:t>The</a:t>
            </a:r>
            <a:r>
              <a:rPr sz="2000" b="1" spc="-1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b="1" spc="-105" dirty="0">
                <a:solidFill>
                  <a:srgbClr val="FFFFFF"/>
                </a:solidFill>
                <a:latin typeface="Arial"/>
                <a:cs typeface="Arial"/>
              </a:rPr>
              <a:t>Six</a:t>
            </a:r>
            <a:r>
              <a:rPr sz="2000" b="1" spc="-1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b="1" spc="-60" dirty="0">
                <a:solidFill>
                  <a:srgbClr val="FFFFFF"/>
                </a:solidFill>
                <a:latin typeface="Arial"/>
                <a:cs typeface="Arial"/>
              </a:rPr>
              <a:t>Steps</a:t>
            </a:r>
            <a:r>
              <a:rPr sz="2000" b="1" spc="-1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b="1" spc="-45" dirty="0">
                <a:solidFill>
                  <a:srgbClr val="FFFFFF"/>
                </a:solidFill>
                <a:latin typeface="Arial"/>
                <a:cs typeface="Arial"/>
              </a:rPr>
              <a:t>of</a:t>
            </a:r>
            <a:r>
              <a:rPr sz="2000" b="1" spc="-1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b="1" spc="-10" dirty="0">
                <a:solidFill>
                  <a:srgbClr val="FFFFFF"/>
                </a:solidFill>
                <a:latin typeface="Arial"/>
                <a:cs typeface="Arial"/>
              </a:rPr>
              <a:t>Climate</a:t>
            </a:r>
            <a:r>
              <a:rPr sz="2000" b="1" spc="-1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b="1" spc="-70" dirty="0">
                <a:solidFill>
                  <a:srgbClr val="FFFFFF"/>
                </a:solidFill>
                <a:latin typeface="Arial"/>
                <a:cs typeface="Arial"/>
              </a:rPr>
              <a:t>Coaching</a:t>
            </a:r>
            <a:r>
              <a:rPr sz="2000" b="1" spc="-1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b="1" spc="-55" dirty="0">
                <a:solidFill>
                  <a:srgbClr val="FFFFFF"/>
                </a:solidFill>
                <a:latin typeface="Arial"/>
                <a:cs typeface="Arial"/>
              </a:rPr>
              <a:t>in</a:t>
            </a:r>
            <a:r>
              <a:rPr sz="2000" b="1" spc="-114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b="1" spc="-10" dirty="0">
                <a:solidFill>
                  <a:srgbClr val="FFFFFF"/>
                </a:solidFill>
                <a:latin typeface="Arial"/>
                <a:cs typeface="Arial"/>
              </a:rPr>
              <a:t>Politics</a:t>
            </a:r>
            <a:endParaRPr sz="20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998979" y="2276982"/>
            <a:ext cx="5200015" cy="9404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41300" marR="5080" indent="-228600">
              <a:lnSpc>
                <a:spcPct val="100000"/>
              </a:lnSpc>
              <a:spcBef>
                <a:spcPts val="105"/>
              </a:spcBef>
              <a:buClr>
                <a:srgbClr val="3892B0"/>
              </a:buClr>
              <a:buSzPct val="125000"/>
              <a:buFont typeface="Arial"/>
              <a:buChar char="•"/>
              <a:tabLst>
                <a:tab pos="241300" algn="l"/>
              </a:tabLst>
            </a:pPr>
            <a:r>
              <a:rPr sz="2000" b="1" spc="-25" dirty="0">
                <a:solidFill>
                  <a:srgbClr val="005C83"/>
                </a:solidFill>
                <a:latin typeface="Arial"/>
                <a:cs typeface="Arial"/>
              </a:rPr>
              <a:t>Holistic</a:t>
            </a:r>
            <a:r>
              <a:rPr sz="2000" b="1" spc="-90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sz="2000" b="1" spc="-70" dirty="0">
                <a:solidFill>
                  <a:srgbClr val="005C83"/>
                </a:solidFill>
                <a:latin typeface="Arial"/>
                <a:cs typeface="Arial"/>
              </a:rPr>
              <a:t>Transformation:</a:t>
            </a:r>
            <a:r>
              <a:rPr sz="2000" b="1" spc="-110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sz="2000" spc="-40" dirty="0">
                <a:solidFill>
                  <a:srgbClr val="2A2A2A"/>
                </a:solidFill>
                <a:latin typeface="Arial"/>
                <a:cs typeface="Arial"/>
              </a:rPr>
              <a:t>How</a:t>
            </a:r>
            <a:r>
              <a:rPr sz="2000" spc="-9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to</a:t>
            </a:r>
            <a:r>
              <a:rPr sz="2000" spc="-8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2A2A2A"/>
                </a:solidFill>
                <a:latin typeface="Arial"/>
                <a:cs typeface="Arial"/>
              </a:rPr>
              <a:t>help</a:t>
            </a:r>
            <a:r>
              <a:rPr sz="2000" spc="-7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2A2A2A"/>
                </a:solidFill>
                <a:latin typeface="Arial"/>
                <a:cs typeface="Arial"/>
              </a:rPr>
              <a:t>clients </a:t>
            </a:r>
            <a:r>
              <a:rPr sz="2000" spc="-35" dirty="0">
                <a:solidFill>
                  <a:srgbClr val="2A2A2A"/>
                </a:solidFill>
                <a:latin typeface="Arial"/>
                <a:cs typeface="Arial"/>
              </a:rPr>
              <a:t>develop</a:t>
            </a:r>
            <a:r>
              <a:rPr sz="2000" spc="-12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the</a:t>
            </a:r>
            <a:r>
              <a:rPr sz="2000" spc="-10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20" dirty="0">
                <a:solidFill>
                  <a:srgbClr val="2A2A2A"/>
                </a:solidFill>
                <a:latin typeface="Arial"/>
                <a:cs typeface="Arial"/>
              </a:rPr>
              <a:t>inner</a:t>
            </a:r>
            <a:r>
              <a:rPr sz="2000" spc="-11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skills</a:t>
            </a:r>
            <a:r>
              <a:rPr sz="2000" spc="-8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that</a:t>
            </a:r>
            <a:r>
              <a:rPr sz="2000" spc="-10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2A2A2A"/>
                </a:solidFill>
                <a:latin typeface="Arial"/>
                <a:cs typeface="Arial"/>
              </a:rPr>
              <a:t>lead</a:t>
            </a:r>
            <a:r>
              <a:rPr sz="2000" spc="-10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to</a:t>
            </a:r>
            <a:r>
              <a:rPr sz="2000" spc="-11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2A2A2A"/>
                </a:solidFill>
                <a:latin typeface="Arial"/>
                <a:cs typeface="Arial"/>
              </a:rPr>
              <a:t>outer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transformation</a:t>
            </a:r>
            <a:r>
              <a:rPr sz="2000" spc="-16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30" dirty="0">
                <a:solidFill>
                  <a:srgbClr val="2A2A2A"/>
                </a:solidFill>
                <a:latin typeface="Arial"/>
                <a:cs typeface="Arial"/>
              </a:rPr>
              <a:t>and</a:t>
            </a:r>
            <a:r>
              <a:rPr sz="2000" spc="-14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2A2A2A"/>
                </a:solidFill>
                <a:latin typeface="Arial"/>
                <a:cs typeface="Arial"/>
              </a:rPr>
              <a:t>sustainable</a:t>
            </a:r>
            <a:r>
              <a:rPr sz="2000" spc="-13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2A2A2A"/>
                </a:solidFill>
                <a:latin typeface="Arial"/>
                <a:cs typeface="Arial"/>
              </a:rPr>
              <a:t>mindsets</a:t>
            </a:r>
            <a:endParaRPr sz="2000">
              <a:latin typeface="Arial"/>
              <a:cs typeface="Arial"/>
            </a:endParaRPr>
          </a:p>
        </p:txBody>
      </p:sp>
      <p:pic>
        <p:nvPicPr>
          <p:cNvPr id="9" name="object 9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0" y="2320048"/>
            <a:ext cx="1633982" cy="573519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651154" y="2423541"/>
            <a:ext cx="70929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STEP</a:t>
            </a:r>
            <a:r>
              <a:rPr sz="2000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spc="-50" dirty="0">
                <a:solidFill>
                  <a:srgbClr val="FFFFFF"/>
                </a:solidFill>
                <a:latin typeface="Calibri"/>
                <a:cs typeface="Calibri"/>
              </a:rPr>
              <a:t>4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998979" y="3529076"/>
            <a:ext cx="5368925" cy="9404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41300" marR="5080" indent="-228600">
              <a:lnSpc>
                <a:spcPct val="100000"/>
              </a:lnSpc>
              <a:spcBef>
                <a:spcPts val="105"/>
              </a:spcBef>
              <a:buClr>
                <a:srgbClr val="3892B0"/>
              </a:buClr>
              <a:buSzPct val="125000"/>
              <a:buFont typeface="Arial"/>
              <a:buChar char="•"/>
              <a:tabLst>
                <a:tab pos="241300" algn="l"/>
              </a:tabLst>
            </a:pPr>
            <a:r>
              <a:rPr sz="2000" b="1" spc="-70" dirty="0">
                <a:solidFill>
                  <a:srgbClr val="005C83"/>
                </a:solidFill>
                <a:latin typeface="Arial"/>
                <a:cs typeface="Arial"/>
              </a:rPr>
              <a:t>Amplifying</a:t>
            </a:r>
            <a:r>
              <a:rPr sz="2000" b="1" spc="-110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sz="2000" b="1" spc="-65" dirty="0">
                <a:solidFill>
                  <a:srgbClr val="005C83"/>
                </a:solidFill>
                <a:latin typeface="Arial"/>
                <a:cs typeface="Arial"/>
              </a:rPr>
              <a:t>Action:</a:t>
            </a:r>
            <a:r>
              <a:rPr sz="2000" b="1" spc="-90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sz="2000" spc="-40" dirty="0">
                <a:solidFill>
                  <a:srgbClr val="2A2A2A"/>
                </a:solidFill>
                <a:latin typeface="Arial"/>
                <a:cs typeface="Arial"/>
              </a:rPr>
              <a:t>How</a:t>
            </a:r>
            <a:r>
              <a:rPr sz="2000" spc="-9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to</a:t>
            </a:r>
            <a:r>
              <a:rPr sz="2000" spc="-8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multiply</a:t>
            </a:r>
            <a:r>
              <a:rPr sz="2000" spc="-10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the</a:t>
            </a:r>
            <a:r>
              <a:rPr sz="2000" spc="-8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2A2A2A"/>
                </a:solidFill>
                <a:latin typeface="Arial"/>
                <a:cs typeface="Arial"/>
              </a:rPr>
              <a:t>impact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of</a:t>
            </a:r>
            <a:r>
              <a:rPr sz="2000" spc="-9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20" dirty="0">
                <a:solidFill>
                  <a:srgbClr val="2A2A2A"/>
                </a:solidFill>
                <a:latin typeface="Arial"/>
                <a:cs typeface="Arial"/>
              </a:rPr>
              <a:t>coaching</a:t>
            </a:r>
            <a:r>
              <a:rPr sz="2000" spc="-114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20" dirty="0">
                <a:solidFill>
                  <a:srgbClr val="2A2A2A"/>
                </a:solidFill>
                <a:latin typeface="Arial"/>
                <a:cs typeface="Arial"/>
              </a:rPr>
              <a:t>interventions</a:t>
            </a:r>
            <a:r>
              <a:rPr sz="2000" spc="-114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30" dirty="0">
                <a:solidFill>
                  <a:srgbClr val="2A2A2A"/>
                </a:solidFill>
                <a:latin typeface="Arial"/>
                <a:cs typeface="Arial"/>
              </a:rPr>
              <a:t>and</a:t>
            </a:r>
            <a:r>
              <a:rPr sz="2000" spc="-9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2A2A2A"/>
                </a:solidFill>
                <a:latin typeface="Arial"/>
                <a:cs typeface="Arial"/>
              </a:rPr>
              <a:t>replicate patterns</a:t>
            </a:r>
            <a:r>
              <a:rPr sz="2000" spc="-114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for</a:t>
            </a:r>
            <a:r>
              <a:rPr sz="2000" spc="-9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20" dirty="0">
                <a:solidFill>
                  <a:srgbClr val="2A2A2A"/>
                </a:solidFill>
                <a:latin typeface="Arial"/>
                <a:cs typeface="Arial"/>
              </a:rPr>
              <a:t>systemic</a:t>
            </a:r>
            <a:r>
              <a:rPr sz="2000" spc="-13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2A2A2A"/>
                </a:solidFill>
                <a:latin typeface="Arial"/>
                <a:cs typeface="Arial"/>
              </a:rPr>
              <a:t>change</a:t>
            </a:r>
            <a:endParaRPr sz="2000">
              <a:latin typeface="Arial"/>
              <a:cs typeface="Arial"/>
            </a:endParaRPr>
          </a:p>
        </p:txBody>
      </p:sp>
      <p:pic>
        <p:nvPicPr>
          <p:cNvPr id="12" name="object 12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3602875"/>
            <a:ext cx="1633982" cy="573519"/>
          </a:xfrm>
          <a:prstGeom prst="rect">
            <a:avLst/>
          </a:prstGeom>
        </p:spPr>
      </p:pic>
      <p:sp>
        <p:nvSpPr>
          <p:cNvPr id="13" name="object 13"/>
          <p:cNvSpPr txBox="1"/>
          <p:nvPr/>
        </p:nvSpPr>
        <p:spPr>
          <a:xfrm>
            <a:off x="651154" y="3706748"/>
            <a:ext cx="70929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STEP</a:t>
            </a:r>
            <a:r>
              <a:rPr sz="2000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spc="-50" dirty="0">
                <a:solidFill>
                  <a:srgbClr val="FFFFFF"/>
                </a:solidFill>
                <a:latin typeface="Calibri"/>
                <a:cs typeface="Calibri"/>
              </a:rPr>
              <a:t>5</a:t>
            </a:r>
            <a:endParaRPr sz="2000">
              <a:latin typeface="Calibri"/>
              <a:cs typeface="Calibri"/>
            </a:endParaRPr>
          </a:p>
        </p:txBody>
      </p:sp>
      <p:pic>
        <p:nvPicPr>
          <p:cNvPr id="14" name="object 14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0" y="4870589"/>
            <a:ext cx="1633982" cy="573519"/>
          </a:xfrm>
          <a:prstGeom prst="rect">
            <a:avLst/>
          </a:prstGeom>
        </p:spPr>
      </p:pic>
      <p:sp>
        <p:nvSpPr>
          <p:cNvPr id="15" name="object 15"/>
          <p:cNvSpPr txBox="1"/>
          <p:nvPr/>
        </p:nvSpPr>
        <p:spPr>
          <a:xfrm>
            <a:off x="651154" y="4974716"/>
            <a:ext cx="70929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STEP</a:t>
            </a:r>
            <a:r>
              <a:rPr sz="2000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spc="-50" dirty="0">
                <a:solidFill>
                  <a:srgbClr val="FFFFFF"/>
                </a:solidFill>
                <a:latin typeface="Calibri"/>
                <a:cs typeface="Calibri"/>
              </a:rPr>
              <a:t>6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18" name="object 1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45"/>
              </a:lnSpc>
            </a:pPr>
            <a:fld id="{81D60167-4931-47E6-BA6A-407CBD079E47}" type="slidenum">
              <a:rPr spc="-25" dirty="0"/>
              <a:t>8</a:t>
            </a:fld>
            <a:endParaRPr spc="-25" dirty="0"/>
          </a:p>
        </p:txBody>
      </p:sp>
      <p:sp>
        <p:nvSpPr>
          <p:cNvPr id="16" name="object 16"/>
          <p:cNvSpPr txBox="1"/>
          <p:nvPr/>
        </p:nvSpPr>
        <p:spPr>
          <a:xfrm>
            <a:off x="1998979" y="4766817"/>
            <a:ext cx="5416550" cy="94106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marR="5080" indent="-228600" algn="just">
              <a:lnSpc>
                <a:spcPct val="100000"/>
              </a:lnSpc>
              <a:spcBef>
                <a:spcPts val="100"/>
              </a:spcBef>
              <a:buClr>
                <a:srgbClr val="3892B0"/>
              </a:buClr>
              <a:buSzPct val="125000"/>
              <a:buFont typeface="Arial"/>
              <a:buChar char="•"/>
              <a:tabLst>
                <a:tab pos="241300" algn="l"/>
              </a:tabLst>
            </a:pPr>
            <a:r>
              <a:rPr sz="2000" b="1" spc="-110" dirty="0">
                <a:solidFill>
                  <a:srgbClr val="005C83"/>
                </a:solidFill>
                <a:latin typeface="Arial"/>
                <a:cs typeface="Arial"/>
              </a:rPr>
              <a:t>Power</a:t>
            </a:r>
            <a:r>
              <a:rPr sz="2000" b="1" spc="-30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sz="2000" b="1" spc="-90" dirty="0">
                <a:solidFill>
                  <a:srgbClr val="005C83"/>
                </a:solidFill>
                <a:latin typeface="Arial"/>
                <a:cs typeface="Arial"/>
              </a:rPr>
              <a:t>of</a:t>
            </a:r>
            <a:r>
              <a:rPr sz="2000" b="1" spc="-45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sz="2000" b="1" spc="-55" dirty="0">
                <a:solidFill>
                  <a:srgbClr val="005C83"/>
                </a:solidFill>
                <a:latin typeface="Arial"/>
                <a:cs typeface="Arial"/>
              </a:rPr>
              <a:t>Storytelling:</a:t>
            </a:r>
            <a:r>
              <a:rPr sz="2000" b="1" spc="-60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sz="2000" spc="-70" dirty="0">
                <a:solidFill>
                  <a:srgbClr val="2A2A2A"/>
                </a:solidFill>
                <a:latin typeface="Arial"/>
                <a:cs typeface="Arial"/>
              </a:rPr>
              <a:t>How</a:t>
            </a:r>
            <a:r>
              <a:rPr sz="2000" spc="-6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to</a:t>
            </a:r>
            <a:r>
              <a:rPr sz="2000" spc="-5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30" dirty="0">
                <a:solidFill>
                  <a:srgbClr val="2A2A2A"/>
                </a:solidFill>
                <a:latin typeface="Arial"/>
                <a:cs typeface="Arial"/>
              </a:rPr>
              <a:t>create</a:t>
            </a:r>
            <a:r>
              <a:rPr sz="2000" spc="-8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45" dirty="0">
                <a:solidFill>
                  <a:srgbClr val="2A2A2A"/>
                </a:solidFill>
                <a:latin typeface="Arial"/>
                <a:cs typeface="Arial"/>
              </a:rPr>
              <a:t>and</a:t>
            </a:r>
            <a:r>
              <a:rPr sz="2000" spc="-6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2A2A2A"/>
                </a:solidFill>
                <a:latin typeface="Arial"/>
                <a:cs typeface="Arial"/>
              </a:rPr>
              <a:t>apply relatable</a:t>
            </a:r>
            <a:r>
              <a:rPr sz="2000" spc="-7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20" dirty="0">
                <a:solidFill>
                  <a:srgbClr val="2A2A2A"/>
                </a:solidFill>
                <a:latin typeface="Arial"/>
                <a:cs typeface="Arial"/>
              </a:rPr>
              <a:t>stories</a:t>
            </a:r>
            <a:r>
              <a:rPr sz="2000" spc="-7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that</a:t>
            </a:r>
            <a:r>
              <a:rPr sz="2000" spc="-8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25" dirty="0">
                <a:solidFill>
                  <a:srgbClr val="2A2A2A"/>
                </a:solidFill>
                <a:latin typeface="Arial"/>
                <a:cs typeface="Arial"/>
              </a:rPr>
              <a:t>inspire</a:t>
            </a:r>
            <a:r>
              <a:rPr sz="2000" spc="-8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climate</a:t>
            </a:r>
            <a:r>
              <a:rPr sz="2000" spc="-8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action</a:t>
            </a:r>
            <a:r>
              <a:rPr sz="2000" spc="-10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25" dirty="0">
                <a:solidFill>
                  <a:srgbClr val="2A2A2A"/>
                </a:solidFill>
                <a:latin typeface="Arial"/>
                <a:cs typeface="Arial"/>
              </a:rPr>
              <a:t>and </a:t>
            </a:r>
            <a:r>
              <a:rPr sz="2000" spc="-10" dirty="0">
                <a:solidFill>
                  <a:srgbClr val="2A2A2A"/>
                </a:solidFill>
                <a:latin typeface="Arial"/>
                <a:cs typeface="Arial"/>
              </a:rPr>
              <a:t>lead</a:t>
            </a:r>
            <a:r>
              <a:rPr sz="2000" spc="-9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to</a:t>
            </a:r>
            <a:r>
              <a:rPr sz="2000" spc="-9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20" dirty="0">
                <a:solidFill>
                  <a:srgbClr val="2A2A2A"/>
                </a:solidFill>
                <a:latin typeface="Arial"/>
                <a:cs typeface="Arial"/>
              </a:rPr>
              <a:t>positive</a:t>
            </a:r>
            <a:r>
              <a:rPr sz="2000" spc="-10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impact</a:t>
            </a:r>
            <a:r>
              <a:rPr sz="2000" spc="-12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A2A2A"/>
                </a:solidFill>
                <a:latin typeface="Arial"/>
                <a:cs typeface="Arial"/>
              </a:rPr>
              <a:t>in</a:t>
            </a:r>
            <a:r>
              <a:rPr sz="2000" spc="-9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2A2A2A"/>
                </a:solidFill>
                <a:latin typeface="Arial"/>
                <a:cs typeface="Arial"/>
              </a:rPr>
              <a:t>policymaking</a:t>
            </a:r>
            <a:endParaRPr sz="2000">
              <a:latin typeface="Arial"/>
              <a:cs typeface="Arial"/>
            </a:endParaRPr>
          </a:p>
        </p:txBody>
      </p:sp>
      <p:sp>
        <p:nvSpPr>
          <p:cNvPr id="17" name="object 1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1112520" algn="l"/>
                <a:tab pos="1566545" algn="l"/>
                <a:tab pos="2054860" algn="l"/>
                <a:tab pos="2818765" algn="l"/>
              </a:tabLst>
            </a:pPr>
            <a:r>
              <a:rPr spc="-75" dirty="0"/>
              <a:t>W</a:t>
            </a:r>
            <a:r>
              <a:rPr spc="-240" dirty="0"/>
              <a:t> </a:t>
            </a:r>
            <a:r>
              <a:rPr spc="-105" dirty="0"/>
              <a:t>H</a:t>
            </a:r>
            <a:r>
              <a:rPr spc="-245" dirty="0"/>
              <a:t> </a:t>
            </a:r>
            <a:r>
              <a:rPr spc="-270" dirty="0"/>
              <a:t>A</a:t>
            </a:r>
            <a:r>
              <a:rPr spc="-245" dirty="0"/>
              <a:t> </a:t>
            </a:r>
            <a:r>
              <a:rPr spc="-305" dirty="0"/>
              <a:t>T</a:t>
            </a:r>
            <a:r>
              <a:rPr dirty="0"/>
              <a:t>	</a:t>
            </a:r>
            <a:r>
              <a:rPr spc="-35" dirty="0"/>
              <a:t>I</a:t>
            </a:r>
            <a:r>
              <a:rPr spc="-245" dirty="0"/>
              <a:t> </a:t>
            </a:r>
            <a:r>
              <a:rPr spc="-50" dirty="0"/>
              <a:t>S</a:t>
            </a:r>
            <a:r>
              <a:rPr dirty="0"/>
              <a:t>	</a:t>
            </a:r>
            <a:r>
              <a:rPr spc="-35" dirty="0"/>
              <a:t>I</a:t>
            </a:r>
            <a:r>
              <a:rPr spc="-245" dirty="0"/>
              <a:t> </a:t>
            </a:r>
            <a:r>
              <a:rPr spc="-50" dirty="0"/>
              <a:t>N</a:t>
            </a:r>
            <a:r>
              <a:rPr dirty="0"/>
              <a:t>	</a:t>
            </a:r>
            <a:r>
              <a:rPr spc="-254" dirty="0"/>
              <a:t>T</a:t>
            </a:r>
            <a:r>
              <a:rPr spc="-245" dirty="0"/>
              <a:t> </a:t>
            </a:r>
            <a:r>
              <a:rPr spc="-105" dirty="0"/>
              <a:t>H</a:t>
            </a:r>
            <a:r>
              <a:rPr spc="-245" dirty="0"/>
              <a:t> </a:t>
            </a:r>
            <a:r>
              <a:rPr spc="-330" dirty="0"/>
              <a:t>E</a:t>
            </a:r>
            <a:r>
              <a:rPr dirty="0"/>
              <a:t>	</a:t>
            </a:r>
            <a:r>
              <a:rPr spc="-204" dirty="0"/>
              <a:t>P</a:t>
            </a:r>
            <a:r>
              <a:rPr spc="-254" dirty="0"/>
              <a:t> </a:t>
            </a:r>
            <a:r>
              <a:rPr spc="-280" dirty="0"/>
              <a:t>L</a:t>
            </a:r>
            <a:r>
              <a:rPr spc="-250" dirty="0"/>
              <a:t> </a:t>
            </a:r>
            <a:r>
              <a:rPr spc="-270" dirty="0"/>
              <a:t>A</a:t>
            </a:r>
            <a:r>
              <a:rPr spc="-245" dirty="0"/>
              <a:t> </a:t>
            </a:r>
            <a:r>
              <a:rPr spc="-240" dirty="0"/>
              <a:t>Y </a:t>
            </a:r>
            <a:r>
              <a:rPr spc="-285" dirty="0"/>
              <a:t>B</a:t>
            </a:r>
            <a:r>
              <a:rPr spc="-245" dirty="0"/>
              <a:t> </a:t>
            </a:r>
            <a:r>
              <a:rPr spc="-185" dirty="0"/>
              <a:t>O</a:t>
            </a:r>
            <a:r>
              <a:rPr spc="-245" dirty="0"/>
              <a:t> </a:t>
            </a:r>
            <a:r>
              <a:rPr spc="-185" dirty="0"/>
              <a:t>O</a:t>
            </a:r>
            <a:r>
              <a:rPr spc="-245" dirty="0"/>
              <a:t> </a:t>
            </a:r>
            <a:r>
              <a:rPr spc="-285" dirty="0"/>
              <a:t>K</a:t>
            </a:r>
            <a:r>
              <a:rPr spc="-240" dirty="0"/>
              <a:t> </a:t>
            </a:r>
            <a:r>
              <a:rPr spc="-305" dirty="0"/>
              <a:t>?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5595505"/>
            <a:ext cx="12192000" cy="365125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454156" y="6199521"/>
            <a:ext cx="2059423" cy="442917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723770" y="495427"/>
            <a:ext cx="6657975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1557020" algn="l"/>
                <a:tab pos="2618740" algn="l"/>
                <a:tab pos="3136265" algn="l"/>
                <a:tab pos="5158105" algn="l"/>
              </a:tabLst>
            </a:pPr>
            <a:r>
              <a:rPr sz="2500" spc="-150" dirty="0"/>
              <a:t>U</a:t>
            </a:r>
            <a:r>
              <a:rPr sz="2500" spc="-305" dirty="0"/>
              <a:t> </a:t>
            </a:r>
            <a:r>
              <a:rPr sz="2500" spc="-80" dirty="0"/>
              <a:t>N</a:t>
            </a:r>
            <a:r>
              <a:rPr sz="2500" spc="-295" dirty="0"/>
              <a:t> </a:t>
            </a:r>
            <a:r>
              <a:rPr sz="2500" spc="-35" dirty="0"/>
              <a:t>I</a:t>
            </a:r>
            <a:r>
              <a:rPr sz="2500" spc="-295" dirty="0"/>
              <a:t> </a:t>
            </a:r>
            <a:r>
              <a:rPr sz="2500" spc="-195" dirty="0"/>
              <a:t>Q</a:t>
            </a:r>
            <a:r>
              <a:rPr sz="2500" spc="-295" dirty="0"/>
              <a:t> </a:t>
            </a:r>
            <a:r>
              <a:rPr sz="2500" spc="-150" dirty="0"/>
              <a:t>U</a:t>
            </a:r>
            <a:r>
              <a:rPr sz="2500" spc="-300" dirty="0"/>
              <a:t> </a:t>
            </a:r>
            <a:r>
              <a:rPr sz="2500" spc="-350" dirty="0"/>
              <a:t>E</a:t>
            </a:r>
            <a:r>
              <a:rPr sz="2500" dirty="0"/>
              <a:t>	</a:t>
            </a:r>
            <a:r>
              <a:rPr sz="2500" spc="-290" dirty="0"/>
              <a:t>R</a:t>
            </a:r>
            <a:r>
              <a:rPr sz="2500" spc="-305" dirty="0"/>
              <a:t> </a:t>
            </a:r>
            <a:r>
              <a:rPr sz="2500" spc="-195" dirty="0"/>
              <a:t>O</a:t>
            </a:r>
            <a:r>
              <a:rPr sz="2500" spc="-300" dirty="0"/>
              <a:t> </a:t>
            </a:r>
            <a:r>
              <a:rPr sz="2500" spc="-305" dirty="0"/>
              <a:t>L </a:t>
            </a:r>
            <a:r>
              <a:rPr sz="2500" spc="-350" dirty="0"/>
              <a:t>E</a:t>
            </a:r>
            <a:r>
              <a:rPr sz="2500" dirty="0"/>
              <a:t>	</a:t>
            </a:r>
            <a:r>
              <a:rPr sz="2500" spc="-35" dirty="0"/>
              <a:t>I</a:t>
            </a:r>
            <a:r>
              <a:rPr sz="2500" spc="-300" dirty="0"/>
              <a:t> </a:t>
            </a:r>
            <a:r>
              <a:rPr sz="2500" spc="-50" dirty="0"/>
              <a:t>N</a:t>
            </a:r>
            <a:r>
              <a:rPr sz="2500" dirty="0"/>
              <a:t>	</a:t>
            </a:r>
            <a:r>
              <a:rPr sz="2500" spc="-225" dirty="0"/>
              <a:t>P</a:t>
            </a:r>
            <a:r>
              <a:rPr sz="2500" spc="-300" dirty="0"/>
              <a:t> </a:t>
            </a:r>
            <a:r>
              <a:rPr sz="2500" spc="-195" dirty="0"/>
              <a:t>O</a:t>
            </a:r>
            <a:r>
              <a:rPr sz="2500" spc="-295" dirty="0"/>
              <a:t> </a:t>
            </a:r>
            <a:r>
              <a:rPr sz="2500" spc="-305" dirty="0"/>
              <a:t>L </a:t>
            </a:r>
            <a:r>
              <a:rPr sz="2500" spc="-35" dirty="0"/>
              <a:t>I</a:t>
            </a:r>
            <a:r>
              <a:rPr sz="2500" spc="-295" dirty="0"/>
              <a:t> </a:t>
            </a:r>
            <a:r>
              <a:rPr sz="2500" spc="-290" dirty="0"/>
              <a:t>T</a:t>
            </a:r>
            <a:r>
              <a:rPr sz="2500" spc="-300" dirty="0"/>
              <a:t> </a:t>
            </a:r>
            <a:r>
              <a:rPr sz="2500" spc="-35" dirty="0"/>
              <a:t>I</a:t>
            </a:r>
            <a:r>
              <a:rPr sz="2500" spc="-295" dirty="0"/>
              <a:t> </a:t>
            </a:r>
            <a:r>
              <a:rPr sz="2500" spc="-135" dirty="0"/>
              <a:t>C</a:t>
            </a:r>
            <a:r>
              <a:rPr sz="2500" spc="-305" dirty="0"/>
              <a:t> </a:t>
            </a:r>
            <a:r>
              <a:rPr sz="2500" spc="-290" dirty="0"/>
              <a:t>A</a:t>
            </a:r>
            <a:r>
              <a:rPr sz="2500" spc="-300" dirty="0"/>
              <a:t> </a:t>
            </a:r>
            <a:r>
              <a:rPr sz="2500" spc="-355" dirty="0"/>
              <a:t>L</a:t>
            </a:r>
            <a:r>
              <a:rPr sz="2500" dirty="0"/>
              <a:t>	</a:t>
            </a:r>
            <a:r>
              <a:rPr sz="2500" spc="-135" dirty="0"/>
              <a:t>C</a:t>
            </a:r>
            <a:r>
              <a:rPr sz="2500" spc="-300" dirty="0"/>
              <a:t> </a:t>
            </a:r>
            <a:r>
              <a:rPr sz="2500" spc="-114" dirty="0"/>
              <a:t>H</a:t>
            </a:r>
            <a:r>
              <a:rPr sz="2500" spc="-300" dirty="0"/>
              <a:t> </a:t>
            </a:r>
            <a:r>
              <a:rPr sz="2500" spc="-290" dirty="0"/>
              <a:t>A</a:t>
            </a:r>
            <a:r>
              <a:rPr sz="2500" spc="-300" dirty="0"/>
              <a:t> </a:t>
            </a:r>
            <a:r>
              <a:rPr sz="2500" spc="-80" dirty="0"/>
              <a:t>N</a:t>
            </a:r>
            <a:r>
              <a:rPr sz="2500" spc="-295" dirty="0"/>
              <a:t> </a:t>
            </a:r>
            <a:r>
              <a:rPr sz="2500" spc="-254" dirty="0"/>
              <a:t>G</a:t>
            </a:r>
            <a:r>
              <a:rPr sz="2500" spc="-295" dirty="0"/>
              <a:t> </a:t>
            </a:r>
            <a:r>
              <a:rPr sz="2500" spc="-360" dirty="0"/>
              <a:t>E</a:t>
            </a:r>
            <a:endParaRPr sz="2500"/>
          </a:p>
        </p:txBody>
      </p:sp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1213243"/>
            <a:ext cx="12192000" cy="975601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799591" y="1360677"/>
            <a:ext cx="8582025" cy="6356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sz="2000" b="1" dirty="0">
                <a:solidFill>
                  <a:srgbClr val="FFFFFF"/>
                </a:solidFill>
                <a:latin typeface="Arial"/>
                <a:cs typeface="Arial"/>
              </a:rPr>
              <a:t>It</a:t>
            </a:r>
            <a:r>
              <a:rPr sz="2000" b="1" spc="-10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b="1" spc="-60" dirty="0">
                <a:solidFill>
                  <a:srgbClr val="FFFFFF"/>
                </a:solidFill>
                <a:latin typeface="Arial"/>
                <a:cs typeface="Arial"/>
              </a:rPr>
              <a:t>positions</a:t>
            </a:r>
            <a:r>
              <a:rPr sz="2000" b="1" spc="-1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FFFFFF"/>
                </a:solidFill>
                <a:latin typeface="Arial"/>
                <a:cs typeface="Arial"/>
              </a:rPr>
              <a:t>climate</a:t>
            </a:r>
            <a:r>
              <a:rPr sz="2000" b="1" spc="-1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b="1" spc="-50" dirty="0">
                <a:solidFill>
                  <a:srgbClr val="FFFFFF"/>
                </a:solidFill>
                <a:latin typeface="Arial"/>
                <a:cs typeface="Arial"/>
              </a:rPr>
              <a:t>coaches/change</a:t>
            </a:r>
            <a:r>
              <a:rPr sz="2000" b="1" spc="-13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b="1" spc="-50" dirty="0">
                <a:solidFill>
                  <a:srgbClr val="FFFFFF"/>
                </a:solidFill>
                <a:latin typeface="Arial"/>
                <a:cs typeface="Arial"/>
              </a:rPr>
              <a:t>makers</a:t>
            </a:r>
            <a:r>
              <a:rPr sz="2000" b="1" spc="-1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b="1" spc="-50" dirty="0">
                <a:solidFill>
                  <a:srgbClr val="FFFFFF"/>
                </a:solidFill>
                <a:latin typeface="Arial"/>
                <a:cs typeface="Arial"/>
              </a:rPr>
              <a:t>as</a:t>
            </a:r>
            <a:r>
              <a:rPr sz="2000" b="1" spc="-1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b="1" spc="-40" dirty="0">
                <a:solidFill>
                  <a:srgbClr val="FFFFFF"/>
                </a:solidFill>
                <a:latin typeface="Arial"/>
                <a:cs typeface="Arial"/>
              </a:rPr>
              <a:t>pivotal</a:t>
            </a:r>
            <a:r>
              <a:rPr sz="2000" b="1" spc="-10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b="1" spc="-45" dirty="0">
                <a:solidFill>
                  <a:srgbClr val="FFFFFF"/>
                </a:solidFill>
                <a:latin typeface="Arial"/>
                <a:cs typeface="Arial"/>
              </a:rPr>
              <a:t>actors</a:t>
            </a:r>
            <a:r>
              <a:rPr sz="2000" b="1" spc="-1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b="1" spc="-70" dirty="0">
                <a:solidFill>
                  <a:srgbClr val="FFFFFF"/>
                </a:solidFill>
                <a:latin typeface="Arial"/>
                <a:cs typeface="Arial"/>
              </a:rPr>
              <a:t>who</a:t>
            </a:r>
            <a:r>
              <a:rPr sz="2000" b="1" spc="-1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b="1" spc="-10" dirty="0">
                <a:solidFill>
                  <a:srgbClr val="FFFFFF"/>
                </a:solidFill>
                <a:latin typeface="Arial"/>
                <a:cs typeface="Arial"/>
              </a:rPr>
              <a:t>support </a:t>
            </a:r>
            <a:r>
              <a:rPr sz="2000" b="1" spc="-20" dirty="0">
                <a:solidFill>
                  <a:srgbClr val="FFFFFF"/>
                </a:solidFill>
                <a:latin typeface="Arial"/>
                <a:cs typeface="Arial"/>
              </a:rPr>
              <a:t>political</a:t>
            </a:r>
            <a:r>
              <a:rPr sz="2000" b="1" spc="-10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b="1" spc="-35" dirty="0">
                <a:solidFill>
                  <a:srgbClr val="FFFFFF"/>
                </a:solidFill>
                <a:latin typeface="Arial"/>
                <a:cs typeface="Arial"/>
              </a:rPr>
              <a:t>leaders</a:t>
            </a:r>
            <a:r>
              <a:rPr sz="2000" b="1" spc="-9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b="1" spc="-85" dirty="0">
                <a:solidFill>
                  <a:srgbClr val="FFFFFF"/>
                </a:solidFill>
                <a:latin typeface="Arial"/>
                <a:cs typeface="Arial"/>
              </a:rPr>
              <a:t>through </a:t>
            </a:r>
            <a:r>
              <a:rPr sz="2000" b="1" spc="-25" dirty="0">
                <a:solidFill>
                  <a:srgbClr val="FFFFFF"/>
                </a:solidFill>
                <a:latin typeface="Arial"/>
                <a:cs typeface="Arial"/>
              </a:rPr>
              <a:t>their</a:t>
            </a:r>
            <a:r>
              <a:rPr sz="2000" b="1" spc="-1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b="1" spc="-35" dirty="0">
                <a:solidFill>
                  <a:srgbClr val="FFFFFF"/>
                </a:solidFill>
                <a:latin typeface="Arial"/>
                <a:cs typeface="Arial"/>
              </a:rPr>
              <a:t>transformational</a:t>
            </a:r>
            <a:r>
              <a:rPr sz="2000" b="1" spc="-1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b="1" spc="-10" dirty="0">
                <a:solidFill>
                  <a:srgbClr val="FFFFFF"/>
                </a:solidFill>
                <a:latin typeface="Arial"/>
                <a:cs typeface="Arial"/>
              </a:rPr>
              <a:t>journeys.</a:t>
            </a:r>
            <a:endParaRPr sz="2000">
              <a:latin typeface="Arial"/>
              <a:cs typeface="Arial"/>
            </a:endParaRPr>
          </a:p>
        </p:txBody>
      </p:sp>
      <p:pic>
        <p:nvPicPr>
          <p:cNvPr id="7" name="object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0165460" y="132587"/>
            <a:ext cx="2026539" cy="2056256"/>
          </a:xfrm>
          <a:prstGeom prst="rect">
            <a:avLst/>
          </a:prstGeom>
        </p:spPr>
      </p:pic>
      <p:sp>
        <p:nvSpPr>
          <p:cNvPr id="8" name="object 8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39395" marR="293370" indent="-227329">
              <a:lnSpc>
                <a:spcPct val="100000"/>
              </a:lnSpc>
              <a:spcBef>
                <a:spcPts val="95"/>
              </a:spcBef>
              <a:buClr>
                <a:srgbClr val="3892B0"/>
              </a:buClr>
              <a:buSzPct val="123684"/>
              <a:buFont typeface="Arial"/>
              <a:buChar char="•"/>
              <a:tabLst>
                <a:tab pos="240665" algn="l"/>
              </a:tabLst>
            </a:pPr>
            <a:r>
              <a:rPr b="1" spc="-65" dirty="0">
                <a:solidFill>
                  <a:srgbClr val="005C83"/>
                </a:solidFill>
                <a:latin typeface="Arial"/>
                <a:cs typeface="Arial"/>
              </a:rPr>
              <a:t>Common</a:t>
            </a:r>
            <a:r>
              <a:rPr b="1" spc="-105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b="1" spc="-70" dirty="0">
                <a:solidFill>
                  <a:srgbClr val="005C83"/>
                </a:solidFill>
                <a:latin typeface="Arial"/>
                <a:cs typeface="Arial"/>
              </a:rPr>
              <a:t>Barriers:</a:t>
            </a:r>
            <a:r>
              <a:rPr b="1" spc="-50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spc="-25" dirty="0"/>
              <a:t>Common</a:t>
            </a:r>
            <a:r>
              <a:rPr spc="-70" dirty="0"/>
              <a:t> </a:t>
            </a:r>
            <a:r>
              <a:rPr spc="-10" dirty="0"/>
              <a:t>factors</a:t>
            </a:r>
            <a:r>
              <a:rPr spc="-80" dirty="0"/>
              <a:t> </a:t>
            </a:r>
            <a:r>
              <a:rPr dirty="0"/>
              <a:t>that</a:t>
            </a:r>
            <a:r>
              <a:rPr spc="-95" dirty="0"/>
              <a:t> </a:t>
            </a:r>
            <a:r>
              <a:rPr spc="-20" dirty="0"/>
              <a:t>hold 	back</a:t>
            </a:r>
            <a:r>
              <a:rPr spc="-65" dirty="0"/>
              <a:t> </a:t>
            </a:r>
            <a:r>
              <a:rPr dirty="0"/>
              <a:t>political</a:t>
            </a:r>
            <a:r>
              <a:rPr spc="-65" dirty="0"/>
              <a:t> </a:t>
            </a:r>
            <a:r>
              <a:rPr spc="-55" dirty="0"/>
              <a:t>progress</a:t>
            </a:r>
            <a:r>
              <a:rPr spc="-65" dirty="0"/>
              <a:t> </a:t>
            </a:r>
            <a:r>
              <a:rPr spc="-30" dirty="0"/>
              <a:t>on</a:t>
            </a:r>
            <a:r>
              <a:rPr spc="-70" dirty="0"/>
              <a:t> </a:t>
            </a:r>
            <a:r>
              <a:rPr dirty="0"/>
              <a:t>climate</a:t>
            </a:r>
            <a:r>
              <a:rPr spc="-55" dirty="0"/>
              <a:t> </a:t>
            </a:r>
            <a:r>
              <a:rPr spc="-35" dirty="0"/>
              <a:t>issues</a:t>
            </a:r>
            <a:r>
              <a:rPr spc="-65" dirty="0"/>
              <a:t> </a:t>
            </a:r>
            <a:r>
              <a:rPr spc="-20" dirty="0"/>
              <a:t>with 	</a:t>
            </a:r>
            <a:r>
              <a:rPr spc="-40" dirty="0"/>
              <a:t>strategies</a:t>
            </a:r>
            <a:r>
              <a:rPr spc="-95" dirty="0"/>
              <a:t> </a:t>
            </a:r>
            <a:r>
              <a:rPr dirty="0"/>
              <a:t>to</a:t>
            </a:r>
            <a:r>
              <a:rPr spc="-80" dirty="0"/>
              <a:t> </a:t>
            </a:r>
            <a:r>
              <a:rPr spc="-45" dirty="0"/>
              <a:t>overcome</a:t>
            </a:r>
            <a:r>
              <a:rPr spc="-50" dirty="0"/>
              <a:t> </a:t>
            </a:r>
            <a:r>
              <a:rPr spc="-10" dirty="0"/>
              <a:t>them.</a:t>
            </a:r>
          </a:p>
          <a:p>
            <a:pPr marL="240665" marR="5080" indent="-228600">
              <a:lnSpc>
                <a:spcPct val="100000"/>
              </a:lnSpc>
              <a:spcBef>
                <a:spcPts val="1010"/>
              </a:spcBef>
              <a:buClr>
                <a:srgbClr val="3892B0"/>
              </a:buClr>
              <a:buSzPct val="123684"/>
              <a:buFont typeface="Arial"/>
              <a:buChar char="•"/>
              <a:tabLst>
                <a:tab pos="240665" algn="l"/>
              </a:tabLst>
            </a:pPr>
            <a:r>
              <a:rPr b="1" spc="-85" dirty="0">
                <a:solidFill>
                  <a:srgbClr val="005C83"/>
                </a:solidFill>
                <a:latin typeface="Arial"/>
                <a:cs typeface="Arial"/>
              </a:rPr>
              <a:t>Empowering:</a:t>
            </a:r>
            <a:r>
              <a:rPr b="1" spc="-35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spc="-60" dirty="0"/>
              <a:t>Strategies</a:t>
            </a:r>
            <a:r>
              <a:rPr spc="-70" dirty="0"/>
              <a:t> </a:t>
            </a:r>
            <a:r>
              <a:rPr spc="-10" dirty="0"/>
              <a:t>for</a:t>
            </a:r>
            <a:r>
              <a:rPr spc="-80" dirty="0"/>
              <a:t> </a:t>
            </a:r>
            <a:r>
              <a:rPr spc="-45" dirty="0"/>
              <a:t>empowering</a:t>
            </a:r>
            <a:r>
              <a:rPr spc="-50" dirty="0"/>
              <a:t> </a:t>
            </a:r>
            <a:r>
              <a:rPr spc="-10" dirty="0"/>
              <a:t>political </a:t>
            </a:r>
            <a:r>
              <a:rPr spc="-40" dirty="0"/>
              <a:t>leaders</a:t>
            </a:r>
            <a:r>
              <a:rPr spc="-95" dirty="0"/>
              <a:t> </a:t>
            </a:r>
            <a:r>
              <a:rPr dirty="0"/>
              <a:t>to</a:t>
            </a:r>
            <a:r>
              <a:rPr spc="-110" dirty="0"/>
              <a:t> </a:t>
            </a:r>
            <a:r>
              <a:rPr spc="-40" dirty="0"/>
              <a:t>take</a:t>
            </a:r>
            <a:r>
              <a:rPr spc="-95" dirty="0"/>
              <a:t> </a:t>
            </a:r>
            <a:r>
              <a:rPr spc="-50" dirty="0"/>
              <a:t>courageous</a:t>
            </a:r>
            <a:r>
              <a:rPr spc="-70" dirty="0"/>
              <a:t> </a:t>
            </a:r>
            <a:r>
              <a:rPr dirty="0"/>
              <a:t>action</a:t>
            </a:r>
            <a:r>
              <a:rPr spc="-105" dirty="0"/>
              <a:t> </a:t>
            </a:r>
            <a:r>
              <a:rPr spc="-10" dirty="0"/>
              <a:t>in</a:t>
            </a:r>
            <a:r>
              <a:rPr spc="-110" dirty="0"/>
              <a:t> </a:t>
            </a:r>
            <a:r>
              <a:rPr dirty="0"/>
              <a:t>law</a:t>
            </a:r>
            <a:r>
              <a:rPr spc="-100" dirty="0"/>
              <a:t> </a:t>
            </a:r>
            <a:r>
              <a:rPr spc="-10" dirty="0"/>
              <a:t>making </a:t>
            </a:r>
            <a:r>
              <a:rPr dirty="0"/>
              <a:t>at</a:t>
            </a:r>
            <a:r>
              <a:rPr spc="-120" dirty="0"/>
              <a:t> </a:t>
            </a:r>
            <a:r>
              <a:rPr dirty="0"/>
              <a:t>local,</a:t>
            </a:r>
            <a:r>
              <a:rPr spc="-80" dirty="0"/>
              <a:t> </a:t>
            </a:r>
            <a:r>
              <a:rPr dirty="0"/>
              <a:t>national,</a:t>
            </a:r>
            <a:r>
              <a:rPr spc="-95" dirty="0"/>
              <a:t> </a:t>
            </a:r>
            <a:r>
              <a:rPr spc="-40" dirty="0"/>
              <a:t>and</a:t>
            </a:r>
            <a:r>
              <a:rPr spc="-100" dirty="0"/>
              <a:t> </a:t>
            </a:r>
            <a:r>
              <a:rPr spc="-30" dirty="0"/>
              <a:t>global</a:t>
            </a:r>
            <a:r>
              <a:rPr spc="-95" dirty="0"/>
              <a:t> </a:t>
            </a:r>
            <a:r>
              <a:rPr spc="-10" dirty="0"/>
              <a:t>levels.</a:t>
            </a:r>
          </a:p>
          <a:p>
            <a:pPr marL="240665" indent="-227965">
              <a:lnSpc>
                <a:spcPct val="100000"/>
              </a:lnSpc>
              <a:spcBef>
                <a:spcPts val="1000"/>
              </a:spcBef>
              <a:buClr>
                <a:srgbClr val="3892B0"/>
              </a:buClr>
              <a:buSzPct val="123684"/>
              <a:buFont typeface="Arial"/>
              <a:buChar char="•"/>
              <a:tabLst>
                <a:tab pos="240665" algn="l"/>
              </a:tabLst>
            </a:pPr>
            <a:r>
              <a:rPr b="1" spc="-75" dirty="0">
                <a:solidFill>
                  <a:srgbClr val="005C83"/>
                </a:solidFill>
                <a:latin typeface="Arial"/>
                <a:cs typeface="Arial"/>
              </a:rPr>
              <a:t>Navigating</a:t>
            </a:r>
            <a:r>
              <a:rPr b="1" spc="-70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b="1" spc="-90" dirty="0">
                <a:solidFill>
                  <a:srgbClr val="005C83"/>
                </a:solidFill>
                <a:latin typeface="Arial"/>
                <a:cs typeface="Arial"/>
              </a:rPr>
              <a:t>Power</a:t>
            </a:r>
            <a:r>
              <a:rPr b="1" spc="-100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b="1" spc="-105" dirty="0">
                <a:solidFill>
                  <a:srgbClr val="005C83"/>
                </a:solidFill>
                <a:latin typeface="Arial"/>
                <a:cs typeface="Arial"/>
              </a:rPr>
              <a:t>&amp;</a:t>
            </a:r>
            <a:r>
              <a:rPr b="1" spc="-130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b="1" spc="-10" dirty="0">
                <a:solidFill>
                  <a:srgbClr val="005C83"/>
                </a:solidFill>
                <a:latin typeface="Arial"/>
                <a:cs typeface="Arial"/>
              </a:rPr>
              <a:t>Governance:</a:t>
            </a:r>
          </a:p>
          <a:p>
            <a:pPr marL="240665" marR="325120">
              <a:lnSpc>
                <a:spcPct val="100000"/>
              </a:lnSpc>
            </a:pPr>
            <a:r>
              <a:rPr spc="-160" dirty="0"/>
              <a:t>A</a:t>
            </a:r>
            <a:r>
              <a:rPr spc="-95" dirty="0"/>
              <a:t> </a:t>
            </a:r>
            <a:r>
              <a:rPr spc="-20" dirty="0"/>
              <a:t>compassionate</a:t>
            </a:r>
            <a:r>
              <a:rPr spc="-70" dirty="0"/>
              <a:t> </a:t>
            </a:r>
            <a:r>
              <a:rPr spc="-35" dirty="0"/>
              <a:t>understanding</a:t>
            </a:r>
            <a:r>
              <a:rPr spc="-60" dirty="0"/>
              <a:t> </a:t>
            </a:r>
            <a:r>
              <a:rPr dirty="0"/>
              <a:t>of</a:t>
            </a:r>
            <a:r>
              <a:rPr spc="-100" dirty="0"/>
              <a:t> </a:t>
            </a:r>
            <a:r>
              <a:rPr spc="-10" dirty="0"/>
              <a:t>climate </a:t>
            </a:r>
            <a:r>
              <a:rPr spc="-55" dirty="0"/>
              <a:t>governance </a:t>
            </a:r>
            <a:r>
              <a:rPr spc="-40" dirty="0"/>
              <a:t>and</a:t>
            </a:r>
            <a:r>
              <a:rPr spc="-100" dirty="0"/>
              <a:t> </a:t>
            </a:r>
            <a:r>
              <a:rPr spc="-20" dirty="0"/>
              <a:t>hierarchical</a:t>
            </a:r>
            <a:r>
              <a:rPr spc="-75" dirty="0"/>
              <a:t> </a:t>
            </a:r>
            <a:r>
              <a:rPr spc="-40" dirty="0"/>
              <a:t>power</a:t>
            </a:r>
            <a:r>
              <a:rPr spc="-90" dirty="0"/>
              <a:t> </a:t>
            </a:r>
            <a:r>
              <a:rPr spc="-10" dirty="0"/>
              <a:t>dynamics, </a:t>
            </a:r>
            <a:r>
              <a:rPr spc="-40" dirty="0"/>
              <a:t>and</a:t>
            </a:r>
            <a:r>
              <a:rPr spc="-95" dirty="0"/>
              <a:t> </a:t>
            </a:r>
            <a:r>
              <a:rPr spc="-35" dirty="0"/>
              <a:t>how</a:t>
            </a:r>
            <a:r>
              <a:rPr spc="-85" dirty="0"/>
              <a:t> </a:t>
            </a:r>
            <a:r>
              <a:rPr dirty="0"/>
              <a:t>to</a:t>
            </a:r>
            <a:r>
              <a:rPr spc="-100" dirty="0"/>
              <a:t> </a:t>
            </a:r>
            <a:r>
              <a:rPr spc="-60" dirty="0"/>
              <a:t>navigate</a:t>
            </a:r>
            <a:r>
              <a:rPr spc="-90" dirty="0"/>
              <a:t> </a:t>
            </a:r>
            <a:r>
              <a:rPr spc="-10" dirty="0"/>
              <a:t>them.</a:t>
            </a:r>
          </a:p>
        </p:txBody>
      </p:sp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45"/>
              </a:lnSpc>
            </a:pPr>
            <a:fld id="{81D60167-4931-47E6-BA6A-407CBD079E47}" type="slidenum">
              <a:rPr spc="-25" dirty="0"/>
              <a:t>9</a:t>
            </a:fld>
            <a:endParaRPr spc="-25" dirty="0"/>
          </a:p>
        </p:txBody>
      </p:sp>
      <p:sp>
        <p:nvSpPr>
          <p:cNvPr id="9" name="object 9"/>
          <p:cNvSpPr txBox="1"/>
          <p:nvPr/>
        </p:nvSpPr>
        <p:spPr>
          <a:xfrm>
            <a:off x="428040" y="2231231"/>
            <a:ext cx="5542915" cy="3445510"/>
          </a:xfrm>
          <a:prstGeom prst="rect">
            <a:avLst/>
          </a:prstGeom>
        </p:spPr>
        <p:txBody>
          <a:bodyPr vert="horz" wrap="square" lIns="0" tIns="142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25"/>
              </a:spcBef>
            </a:pPr>
            <a:r>
              <a:rPr sz="2400" i="1" spc="-180" dirty="0">
                <a:solidFill>
                  <a:srgbClr val="005C83"/>
                </a:solidFill>
                <a:latin typeface="Arial"/>
                <a:cs typeface="Arial"/>
              </a:rPr>
              <a:t>Key</a:t>
            </a:r>
            <a:r>
              <a:rPr sz="2400" i="1" spc="-150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sz="2400" i="1" spc="-10" dirty="0">
                <a:solidFill>
                  <a:srgbClr val="005C83"/>
                </a:solidFill>
                <a:latin typeface="Arial"/>
                <a:cs typeface="Arial"/>
              </a:rPr>
              <a:t>Features</a:t>
            </a:r>
            <a:endParaRPr sz="2400">
              <a:latin typeface="Arial"/>
              <a:cs typeface="Arial"/>
            </a:endParaRPr>
          </a:p>
          <a:p>
            <a:pPr marL="612775" marR="481965" indent="-228600">
              <a:lnSpc>
                <a:spcPct val="100000"/>
              </a:lnSpc>
              <a:spcBef>
                <a:spcPts val="1490"/>
              </a:spcBef>
              <a:buClr>
                <a:srgbClr val="3892B0"/>
              </a:buClr>
              <a:buSzPct val="123684"/>
              <a:buFont typeface="Arial"/>
              <a:buChar char="•"/>
              <a:tabLst>
                <a:tab pos="612775" algn="l"/>
              </a:tabLst>
            </a:pPr>
            <a:r>
              <a:rPr sz="1900" b="1" spc="-50" dirty="0">
                <a:solidFill>
                  <a:srgbClr val="005C83"/>
                </a:solidFill>
                <a:latin typeface="Arial"/>
                <a:cs typeface="Arial"/>
              </a:rPr>
              <a:t>Politics</a:t>
            </a:r>
            <a:r>
              <a:rPr sz="1900" b="1" spc="-140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sz="1900" b="1" spc="-60" dirty="0">
                <a:solidFill>
                  <a:srgbClr val="005C83"/>
                </a:solidFill>
                <a:latin typeface="Arial"/>
                <a:cs typeface="Arial"/>
              </a:rPr>
              <a:t>and</a:t>
            </a:r>
            <a:r>
              <a:rPr sz="1900" b="1" spc="-130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sz="1900" b="1" spc="-10" dirty="0">
                <a:solidFill>
                  <a:srgbClr val="005C83"/>
                </a:solidFill>
                <a:latin typeface="Arial"/>
                <a:cs typeface="Arial"/>
              </a:rPr>
              <a:t>Climate</a:t>
            </a:r>
            <a:r>
              <a:rPr sz="1900" b="1" spc="-125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sz="1900" b="1" spc="-40" dirty="0">
                <a:solidFill>
                  <a:srgbClr val="005C83"/>
                </a:solidFill>
                <a:latin typeface="Arial"/>
                <a:cs typeface="Arial"/>
              </a:rPr>
              <a:t>Change:</a:t>
            </a:r>
            <a:r>
              <a:rPr sz="1900" b="1" spc="229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sz="1900" spc="-160" dirty="0">
                <a:solidFill>
                  <a:srgbClr val="2A2A2A"/>
                </a:solidFill>
                <a:latin typeface="Arial"/>
                <a:cs typeface="Arial"/>
              </a:rPr>
              <a:t>A</a:t>
            </a:r>
            <a:r>
              <a:rPr sz="1900" spc="-14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1900" spc="-20" dirty="0">
                <a:solidFill>
                  <a:srgbClr val="2A2A2A"/>
                </a:solidFill>
                <a:latin typeface="Arial"/>
                <a:cs typeface="Arial"/>
              </a:rPr>
              <a:t>clear</a:t>
            </a:r>
            <a:r>
              <a:rPr sz="1900" spc="-12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1900" spc="-25" dirty="0">
                <a:solidFill>
                  <a:srgbClr val="2A2A2A"/>
                </a:solidFill>
                <a:latin typeface="Arial"/>
                <a:cs typeface="Arial"/>
              </a:rPr>
              <a:t>and </a:t>
            </a:r>
            <a:r>
              <a:rPr sz="1900" spc="-30" dirty="0">
                <a:solidFill>
                  <a:srgbClr val="2A2A2A"/>
                </a:solidFill>
                <a:latin typeface="Arial"/>
                <a:cs typeface="Arial"/>
              </a:rPr>
              <a:t>deceptively</a:t>
            </a:r>
            <a:r>
              <a:rPr sz="1900" spc="-7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1900" dirty="0">
                <a:solidFill>
                  <a:srgbClr val="2A2A2A"/>
                </a:solidFill>
                <a:latin typeface="Arial"/>
                <a:cs typeface="Arial"/>
              </a:rPr>
              <a:t>simple</a:t>
            </a:r>
            <a:r>
              <a:rPr sz="1900" spc="-8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1900" spc="-20" dirty="0">
                <a:solidFill>
                  <a:srgbClr val="2A2A2A"/>
                </a:solidFill>
                <a:latin typeface="Arial"/>
                <a:cs typeface="Arial"/>
              </a:rPr>
              <a:t>presentation</a:t>
            </a:r>
            <a:r>
              <a:rPr sz="1900" spc="-7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1900" dirty="0">
                <a:solidFill>
                  <a:srgbClr val="2A2A2A"/>
                </a:solidFill>
                <a:latin typeface="Arial"/>
                <a:cs typeface="Arial"/>
              </a:rPr>
              <a:t>of</a:t>
            </a:r>
            <a:r>
              <a:rPr sz="1900" spc="-9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1900" spc="-25" dirty="0">
                <a:solidFill>
                  <a:srgbClr val="2A2A2A"/>
                </a:solidFill>
                <a:latin typeface="Arial"/>
                <a:cs typeface="Arial"/>
              </a:rPr>
              <a:t>the </a:t>
            </a:r>
            <a:r>
              <a:rPr sz="1900" dirty="0">
                <a:solidFill>
                  <a:srgbClr val="2A2A2A"/>
                </a:solidFill>
                <a:latin typeface="Arial"/>
                <a:cs typeface="Arial"/>
              </a:rPr>
              <a:t>critical</a:t>
            </a:r>
            <a:r>
              <a:rPr sz="1900" spc="-1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1900" spc="-10" dirty="0">
                <a:solidFill>
                  <a:srgbClr val="2A2A2A"/>
                </a:solidFill>
                <a:latin typeface="Arial"/>
                <a:cs typeface="Arial"/>
              </a:rPr>
              <a:t>relationship</a:t>
            </a:r>
            <a:r>
              <a:rPr sz="1900" spc="1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1900" spc="-30" dirty="0">
                <a:solidFill>
                  <a:srgbClr val="2A2A2A"/>
                </a:solidFill>
                <a:latin typeface="Arial"/>
                <a:cs typeface="Arial"/>
              </a:rPr>
              <a:t>between</a:t>
            </a:r>
            <a:r>
              <a:rPr sz="1900" dirty="0">
                <a:solidFill>
                  <a:srgbClr val="2A2A2A"/>
                </a:solidFill>
                <a:latin typeface="Arial"/>
                <a:cs typeface="Arial"/>
              </a:rPr>
              <a:t> politics</a:t>
            </a:r>
            <a:r>
              <a:rPr sz="1900" spc="-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1900" spc="-25" dirty="0">
                <a:solidFill>
                  <a:srgbClr val="2A2A2A"/>
                </a:solidFill>
                <a:latin typeface="Arial"/>
                <a:cs typeface="Arial"/>
              </a:rPr>
              <a:t>and </a:t>
            </a:r>
            <a:r>
              <a:rPr sz="1900" dirty="0">
                <a:solidFill>
                  <a:srgbClr val="2A2A2A"/>
                </a:solidFill>
                <a:latin typeface="Arial"/>
                <a:cs typeface="Arial"/>
              </a:rPr>
              <a:t>climate</a:t>
            </a:r>
            <a:r>
              <a:rPr sz="1900" spc="-5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1900" spc="-10" dirty="0">
                <a:solidFill>
                  <a:srgbClr val="2A2A2A"/>
                </a:solidFill>
                <a:latin typeface="Arial"/>
                <a:cs typeface="Arial"/>
              </a:rPr>
              <a:t>change.</a:t>
            </a:r>
            <a:endParaRPr sz="1900">
              <a:latin typeface="Arial"/>
              <a:cs typeface="Arial"/>
            </a:endParaRPr>
          </a:p>
          <a:p>
            <a:pPr marL="611505" marR="5080" indent="-227329">
              <a:lnSpc>
                <a:spcPct val="100000"/>
              </a:lnSpc>
              <a:spcBef>
                <a:spcPts val="1010"/>
              </a:spcBef>
              <a:buClr>
                <a:srgbClr val="3892B0"/>
              </a:buClr>
              <a:buSzPct val="123684"/>
              <a:buFont typeface="Arial"/>
              <a:buChar char="•"/>
              <a:tabLst>
                <a:tab pos="612775" algn="l"/>
              </a:tabLst>
            </a:pPr>
            <a:r>
              <a:rPr sz="1900" b="1" spc="-75" dirty="0">
                <a:solidFill>
                  <a:srgbClr val="005C83"/>
                </a:solidFill>
                <a:latin typeface="Arial"/>
                <a:cs typeface="Arial"/>
              </a:rPr>
              <a:t>Empathy</a:t>
            </a:r>
            <a:r>
              <a:rPr sz="1900" b="1" spc="-125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sz="1900" b="1" spc="-55" dirty="0">
                <a:solidFill>
                  <a:srgbClr val="005C83"/>
                </a:solidFill>
                <a:latin typeface="Arial"/>
                <a:cs typeface="Arial"/>
              </a:rPr>
              <a:t>for</a:t>
            </a:r>
            <a:r>
              <a:rPr sz="1900" b="1" spc="-140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sz="1900" b="1" spc="-30" dirty="0">
                <a:solidFill>
                  <a:srgbClr val="005C83"/>
                </a:solidFill>
                <a:latin typeface="Arial"/>
                <a:cs typeface="Arial"/>
              </a:rPr>
              <a:t>Political</a:t>
            </a:r>
            <a:r>
              <a:rPr sz="1900" b="1" spc="-130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sz="1900" b="1" spc="-35" dirty="0">
                <a:solidFill>
                  <a:srgbClr val="005C83"/>
                </a:solidFill>
                <a:latin typeface="Arial"/>
                <a:cs typeface="Arial"/>
              </a:rPr>
              <a:t>Pressure:</a:t>
            </a:r>
            <a:r>
              <a:rPr sz="1900" b="1" spc="285" dirty="0">
                <a:solidFill>
                  <a:srgbClr val="005C83"/>
                </a:solidFill>
                <a:latin typeface="Arial"/>
                <a:cs typeface="Arial"/>
              </a:rPr>
              <a:t> </a:t>
            </a:r>
            <a:r>
              <a:rPr sz="1900" spc="-10" dirty="0">
                <a:solidFill>
                  <a:srgbClr val="2A2A2A"/>
                </a:solidFill>
                <a:latin typeface="Arial"/>
                <a:cs typeface="Arial"/>
              </a:rPr>
              <a:t>Mindful</a:t>
            </a:r>
            <a:r>
              <a:rPr sz="1900" spc="-14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1900" dirty="0">
                <a:solidFill>
                  <a:srgbClr val="2A2A2A"/>
                </a:solidFill>
                <a:latin typeface="Arial"/>
                <a:cs typeface="Arial"/>
              </a:rPr>
              <a:t>of</a:t>
            </a:r>
            <a:r>
              <a:rPr sz="1900" spc="-14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1900" spc="-25" dirty="0">
                <a:solidFill>
                  <a:srgbClr val="2A2A2A"/>
                </a:solidFill>
                <a:latin typeface="Arial"/>
                <a:cs typeface="Arial"/>
              </a:rPr>
              <a:t>the 	</a:t>
            </a:r>
            <a:r>
              <a:rPr sz="1900" spc="-70" dirty="0">
                <a:solidFill>
                  <a:srgbClr val="2A2A2A"/>
                </a:solidFill>
                <a:latin typeface="Arial"/>
                <a:cs typeface="Arial"/>
              </a:rPr>
              <a:t>huge</a:t>
            </a:r>
            <a:r>
              <a:rPr sz="1900" spc="-5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1900" spc="-40" dirty="0">
                <a:solidFill>
                  <a:srgbClr val="2A2A2A"/>
                </a:solidFill>
                <a:latin typeface="Arial"/>
                <a:cs typeface="Arial"/>
              </a:rPr>
              <a:t>pressures</a:t>
            </a:r>
            <a:r>
              <a:rPr sz="1900" spc="-5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1900" dirty="0">
                <a:solidFill>
                  <a:srgbClr val="2A2A2A"/>
                </a:solidFill>
                <a:latin typeface="Arial"/>
                <a:cs typeface="Arial"/>
              </a:rPr>
              <a:t>political</a:t>
            </a:r>
            <a:r>
              <a:rPr sz="1900" spc="-4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1900" spc="-35" dirty="0">
                <a:solidFill>
                  <a:srgbClr val="2A2A2A"/>
                </a:solidFill>
                <a:latin typeface="Arial"/>
                <a:cs typeface="Arial"/>
              </a:rPr>
              <a:t>leaders</a:t>
            </a:r>
            <a:r>
              <a:rPr sz="1900" spc="-5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1900" spc="-10" dirty="0">
                <a:solidFill>
                  <a:srgbClr val="2A2A2A"/>
                </a:solidFill>
                <a:latin typeface="Arial"/>
                <a:cs typeface="Arial"/>
              </a:rPr>
              <a:t>face,</a:t>
            </a:r>
            <a:r>
              <a:rPr sz="1900" spc="-5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1900" spc="25" dirty="0">
                <a:solidFill>
                  <a:srgbClr val="2A2A2A"/>
                </a:solidFill>
                <a:latin typeface="Arial"/>
                <a:cs typeface="Arial"/>
              </a:rPr>
              <a:t>it 	</a:t>
            </a:r>
            <a:r>
              <a:rPr sz="1900" spc="-10" dirty="0">
                <a:solidFill>
                  <a:srgbClr val="2A2A2A"/>
                </a:solidFill>
                <a:latin typeface="Arial"/>
                <a:cs typeface="Arial"/>
              </a:rPr>
              <a:t>promotes</a:t>
            </a:r>
            <a:r>
              <a:rPr sz="1900" spc="-9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1900" spc="-70" dirty="0">
                <a:solidFill>
                  <a:srgbClr val="2A2A2A"/>
                </a:solidFill>
                <a:latin typeface="Arial"/>
                <a:cs typeface="Arial"/>
              </a:rPr>
              <a:t>a</a:t>
            </a:r>
            <a:r>
              <a:rPr sz="1900" spc="-114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1900" spc="-20" dirty="0">
                <a:solidFill>
                  <a:srgbClr val="2A2A2A"/>
                </a:solidFill>
                <a:latin typeface="Arial"/>
                <a:cs typeface="Arial"/>
              </a:rPr>
              <a:t>supportive</a:t>
            </a:r>
            <a:r>
              <a:rPr sz="1900" spc="-10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1900" spc="-30" dirty="0">
                <a:solidFill>
                  <a:srgbClr val="2A2A2A"/>
                </a:solidFill>
                <a:latin typeface="Arial"/>
                <a:cs typeface="Arial"/>
              </a:rPr>
              <a:t>coaching</a:t>
            </a:r>
            <a:r>
              <a:rPr sz="1900" spc="-9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1900" spc="-10" dirty="0">
                <a:solidFill>
                  <a:srgbClr val="2A2A2A"/>
                </a:solidFill>
                <a:latin typeface="Arial"/>
                <a:cs typeface="Arial"/>
              </a:rPr>
              <a:t>environment 	</a:t>
            </a:r>
            <a:r>
              <a:rPr sz="1900" dirty="0">
                <a:solidFill>
                  <a:srgbClr val="2A2A2A"/>
                </a:solidFill>
                <a:latin typeface="Arial"/>
                <a:cs typeface="Arial"/>
              </a:rPr>
              <a:t>with</a:t>
            </a:r>
            <a:r>
              <a:rPr sz="1900" spc="-11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1900" spc="-45" dirty="0">
                <a:solidFill>
                  <a:srgbClr val="2A2A2A"/>
                </a:solidFill>
                <a:latin typeface="Arial"/>
                <a:cs typeface="Arial"/>
              </a:rPr>
              <a:t>an</a:t>
            </a:r>
            <a:r>
              <a:rPr sz="1900" spc="-10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1900" dirty="0">
                <a:solidFill>
                  <a:srgbClr val="2A2A2A"/>
                </a:solidFill>
                <a:latin typeface="Arial"/>
                <a:cs typeface="Arial"/>
              </a:rPr>
              <a:t>empathetic</a:t>
            </a:r>
            <a:r>
              <a:rPr sz="1900" spc="-9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1900" spc="-25" dirty="0">
                <a:solidFill>
                  <a:srgbClr val="2A2A2A"/>
                </a:solidFill>
                <a:latin typeface="Arial"/>
                <a:cs typeface="Arial"/>
              </a:rPr>
              <a:t>approach</a:t>
            </a:r>
            <a:r>
              <a:rPr sz="1900" spc="-105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1900" spc="-40" dirty="0">
                <a:solidFill>
                  <a:srgbClr val="2A2A2A"/>
                </a:solidFill>
                <a:latin typeface="Arial"/>
                <a:cs typeface="Arial"/>
              </a:rPr>
              <a:t>and</a:t>
            </a:r>
            <a:r>
              <a:rPr sz="1900" spc="-100" dirty="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sz="1900" spc="-10" dirty="0">
                <a:solidFill>
                  <a:srgbClr val="2A2A2A"/>
                </a:solidFill>
                <a:latin typeface="Arial"/>
                <a:cs typeface="Arial"/>
              </a:rPr>
              <a:t>resonant 	relationships.</a:t>
            </a:r>
            <a:endParaRPr sz="19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B0D8786E47B4149BC006C6217A87005" ma:contentTypeVersion="24" ma:contentTypeDescription="Create a new document." ma:contentTypeScope="" ma:versionID="da91433daeae7d5890a92213aa1697cd">
  <xsd:schema xmlns:xsd="http://www.w3.org/2001/XMLSchema" xmlns:xs="http://www.w3.org/2001/XMLSchema" xmlns:p="http://schemas.microsoft.com/office/2006/metadata/properties" xmlns:ns1="http://schemas.microsoft.com/sharepoint/v3" xmlns:ns2="http://schemas.microsoft.com/sharepoint/v3/fields" xmlns:ns3="345c8fd4-30e5-447c-a8f6-c82117e99b9e" xmlns:ns4="9fd7199c-d56a-4163-846e-a5846f4713b0" targetNamespace="http://schemas.microsoft.com/office/2006/metadata/properties" ma:root="true" ma:fieldsID="854ad08945303ed056822c6b0a293f21" ns1:_="" ns2:_="" ns3:_="" ns4:_="">
    <xsd:import namespace="http://schemas.microsoft.com/sharepoint/v3"/>
    <xsd:import namespace="http://schemas.microsoft.com/sharepoint/v3/fields"/>
    <xsd:import namespace="345c8fd4-30e5-447c-a8f6-c82117e99b9e"/>
    <xsd:import namespace="9fd7199c-d56a-4163-846e-a5846f4713b0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3:SharedWithUsers" minOccurs="0"/>
                <xsd:element ref="ns3:SharedWithDetails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Location" minOccurs="0"/>
                <xsd:element ref="ns4:MediaServiceEventHashCode" minOccurs="0"/>
                <xsd:element ref="ns4:MediaServiceGenerationTime" minOccurs="0"/>
                <xsd:element ref="ns1:_ip_UnifiedCompliancePolicyProperties" minOccurs="0"/>
                <xsd:element ref="ns1:_ip_UnifiedCompliancePolicyUIAction" minOccurs="0"/>
                <xsd:element ref="ns4:MediaServiceAutoKeyPoints" minOccurs="0"/>
                <xsd:element ref="ns4:MediaServiceKeyPoints" minOccurs="0"/>
                <xsd:element ref="ns4:MediaLengthInSeconds" minOccurs="0"/>
                <xsd:element ref="ns4:lcf76f155ced4ddcb4097134ff3c332f" minOccurs="0"/>
                <xsd:element ref="ns3:TaxCatchAll" minOccurs="0"/>
                <xsd:element ref="ns4:MediaServiceObjectDetectorVersions" minOccurs="0"/>
                <xsd:element ref="ns4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2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3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4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5c8fd4-30e5-447c-a8f6-c82117e99b9e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TaxCatchAll" ma:index="29" nillable="true" ma:displayName="Taxonomy Catch All Column" ma:hidden="true" ma:list="{e3e01757-e3e7-4119-8451-a92ea075a36b}" ma:internalName="TaxCatchAll" ma:showField="CatchAllData" ma:web="345c8fd4-30e5-447c-a8f6-c82117e99b9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d7199c-d56a-4163-846e-a5846f4713b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4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5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6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7" nillable="true" ma:displayName="MediaServiceAutoTags" ma:description="" ma:internalName="MediaServiceAutoTags" ma:readOnly="true">
      <xsd:simpleType>
        <xsd:restriction base="dms:Text"/>
      </xsd:simpleType>
    </xsd:element>
    <xsd:element name="MediaServiceOCR" ma:index="18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2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2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6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8" nillable="true" ma:taxonomy="true" ma:internalName="lcf76f155ced4ddcb4097134ff3c332f" ma:taxonomyFieldName="MediaServiceImageTags" ma:displayName="Image Tags" ma:readOnly="false" ma:fieldId="{5cf76f15-5ced-4ddc-b409-7134ff3c332f}" ma:taxonomyMulti="true" ma:sspId="b634fc5c-dbea-4265-94de-544da9e7f90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30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3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0" ma:displayName="Content Type"/>
        <xsd:element ref="dc:title" minOccurs="0" maxOccurs="1" ma:index="1" ma:displayName="Title"/>
        <xsd:element ref="dc:subject" minOccurs="0" maxOccurs="1"/>
        <xsd:element ref="dc:description" minOccurs="0" maxOccurs="1" ma:index="5" ma:displayName="Comments"/>
        <xsd:element name="keywords" minOccurs="0" maxOccurs="1" type="xsd:string" ma:index="3" ma:displayName="Keywords"/>
        <xsd:element ref="dc:language" minOccurs="0" maxOccurs="1"/>
        <xsd:element name="category" minOccurs="0" maxOccurs="1" type="xsd:string" ma:index="2" ma:displayName="Category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Status xmlns="http://schemas.microsoft.com/sharepoint/v3/fields">Not Started</_Status>
    <TaxCatchAll xmlns="345c8fd4-30e5-447c-a8f6-c82117e99b9e" xsi:nil="true"/>
    <_ip_UnifiedCompliancePolicyProperties xmlns="http://schemas.microsoft.com/sharepoint/v3" xsi:nil="true"/>
    <lcf76f155ced4ddcb4097134ff3c332f xmlns="9fd7199c-d56a-4163-846e-a5846f4713b0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E36B8D85-D4FA-4E38-8632-0FEF0482EBBE}"/>
</file>

<file path=customXml/itemProps2.xml><?xml version="1.0" encoding="utf-8"?>
<ds:datastoreItem xmlns:ds="http://schemas.openxmlformats.org/officeDocument/2006/customXml" ds:itemID="{5BA7B8C7-C699-44F1-9FE7-AE344E2C2103}"/>
</file>

<file path=customXml/itemProps3.xml><?xml version="1.0" encoding="utf-8"?>
<ds:datastoreItem xmlns:ds="http://schemas.openxmlformats.org/officeDocument/2006/customXml" ds:itemID="{90DA6F8F-02AE-45B7-A947-1E0D3DDE30B7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1285</Words>
  <Application>Microsoft Office PowerPoint</Application>
  <PresentationFormat>Widescreen</PresentationFormat>
  <Paragraphs>122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Arial</vt:lpstr>
      <vt:lpstr>Calibri</vt:lpstr>
      <vt:lpstr>Office Theme</vt:lpstr>
      <vt:lpstr>AN INTRODUCTORY SLIDE PACK</vt:lpstr>
      <vt:lpstr>U S I N G T H E S L I D E P A C K</vt:lpstr>
      <vt:lpstr>K E Y T H E M E S</vt:lpstr>
      <vt:lpstr>W H O I S T H I S P L A Y B O O K F O R ?</vt:lpstr>
      <vt:lpstr>P U R P O S E</vt:lpstr>
      <vt:lpstr>A I M S</vt:lpstr>
      <vt:lpstr>W H A T I S I N T H E P L A Y B O O K ?</vt:lpstr>
      <vt:lpstr>W H A T I S I N T H E P L A Y B O O K ?</vt:lpstr>
      <vt:lpstr>U N I Q U E R O L E I N P O L I T I C A L C H A N G E</vt:lpstr>
      <vt:lpstr>P R O V I D E S E S S E N T I A L I N S I G H T S A N D T O O L S T O S U P P O R T P O L I T I C A L L E A D E R S …</vt:lpstr>
      <vt:lpstr>S U P P O R T S L A S T I N G C H A N G E</vt:lpstr>
      <vt:lpstr>T R Y T H I S T E C H N I Q U E G R O U P A C T I V I T Y : 1 0 - 1 5 M I N S</vt:lpstr>
      <vt:lpstr>S H A P I N G T O M O R R O W P L A Y B O O K</vt:lpstr>
      <vt:lpstr>S H A P I N G T O M O R R O W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Diana Collett</dc:creator>
  <cp:lastModifiedBy>Diana Collett</cp:lastModifiedBy>
  <cp:revision>1</cp:revision>
  <dcterms:created xsi:type="dcterms:W3CDTF">2024-11-10T01:37:18Z</dcterms:created>
  <dcterms:modified xsi:type="dcterms:W3CDTF">2024-11-10T01:43:23Z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2024-10-28T00:00:00Z</vt:filetime>
  </property>
  <property fmtid="{D5CDD505-2E9C-101B-9397-08002B2CF9AE}" pid="3" name="Creator">
    <vt:lpwstr>Microsoft® PowerPoint® for Microsoft 365</vt:lpwstr>
  </property>
  <property fmtid="{D5CDD505-2E9C-101B-9397-08002B2CF9AE}" pid="4" name="LastSaved">
    <vt:filetime>2024-11-10T00:00:00Z</vt:filetime>
  </property>
  <property fmtid="{D5CDD505-2E9C-101B-9397-08002B2CF9AE}" pid="5" name="Producer">
    <vt:lpwstr>Microsoft® PowerPoint® for Microsoft 365</vt:lpwstr>
  </property>
  <property fmtid="{D5CDD505-2E9C-101B-9397-08002B2CF9AE}" pid="6" name="ContentTypeId">
    <vt:lpwstr>0x0101002B0D8786E47B4149BC006C6217A87005</vt:lpwstr>
  </property>
</Properties>
</file>