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3" r:id="rId2"/>
  </p:sldMasterIdLst>
  <p:notesMasterIdLst>
    <p:notesMasterId r:id="rId13"/>
  </p:notesMasterIdLst>
  <p:sldIdLst>
    <p:sldId id="256" r:id="rId3"/>
    <p:sldId id="257" r:id="rId4"/>
    <p:sldId id="557" r:id="rId5"/>
    <p:sldId id="259" r:id="rId6"/>
    <p:sldId id="282" r:id="rId7"/>
    <p:sldId id="572" r:id="rId8"/>
    <p:sldId id="262" r:id="rId9"/>
    <p:sldId id="263" r:id="rId10"/>
    <p:sldId id="613"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D1zl+F0DWkir1Ifq3U05BDqH3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3"/>
    <p:restoredTop sz="89864" autoAdjust="0"/>
  </p:normalViewPr>
  <p:slideViewPr>
    <p:cSldViewPr snapToGrid="0" showGuides="1">
      <p:cViewPr varScale="1">
        <p:scale>
          <a:sx n="77" d="100"/>
          <a:sy n="77" d="100"/>
        </p:scale>
        <p:origin x="79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customXml" Target="../customXml/item2.xml"/><Relationship Id="rId5" Type="http://schemas.openxmlformats.org/officeDocument/2006/relationships/slide" Target="slides/slide3.xml"/><Relationship Id="rId28"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https://www.climatecoachingalliance.org/</a:t>
            </a:r>
            <a:endParaRPr/>
          </a:p>
          <a:p>
            <a:pPr marL="0" lvl="0" indent="0" algn="l" rtl="0">
              <a:spcBef>
                <a:spcPts val="0"/>
              </a:spcBef>
              <a:spcAft>
                <a:spcPts val="0"/>
              </a:spcAft>
              <a:buNone/>
            </a:pPr>
            <a:r>
              <a:rPr lang="en-GB"/>
              <a:t>https://www.linkedin.com/groups/13858987/</a:t>
            </a:r>
            <a:endParaRPr/>
          </a:p>
        </p:txBody>
      </p:sp>
      <p:sp>
        <p:nvSpPr>
          <p:cNvPr id="414" name="Google Shape;4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r>
              <a:rPr lang="en-GB" sz="1200" dirty="0"/>
              <a:t>Purpose and aims:</a:t>
            </a:r>
            <a:endParaRPr dirty="0"/>
          </a:p>
          <a:p>
            <a:pPr marL="0" lvl="0" indent="0" algn="l" rtl="0">
              <a:lnSpc>
                <a:spcPct val="90000"/>
              </a:lnSpc>
              <a:spcBef>
                <a:spcPts val="0"/>
              </a:spcBef>
              <a:spcAft>
                <a:spcPts val="0"/>
              </a:spcAft>
              <a:buClr>
                <a:schemeClr val="dk1"/>
              </a:buClr>
              <a:buSzPts val="1200"/>
              <a:buFont typeface="Calibri"/>
              <a:buNone/>
            </a:pPr>
            <a:r>
              <a:rPr lang="en-GB" sz="1200" dirty="0"/>
              <a:t>To create a Climate Coaching Alliance for coaches, coaching psychologists, and coaching supervisors, facilitators and other leadership professionals providing a space to share resources, explore practice, and hold dialogue. </a:t>
            </a:r>
            <a:endParaRPr dirty="0"/>
          </a:p>
          <a:p>
            <a:pPr marL="0" lvl="0" indent="0" algn="l" rtl="0">
              <a:lnSpc>
                <a:spcPct val="90000"/>
              </a:lnSpc>
              <a:spcBef>
                <a:spcPts val="0"/>
              </a:spcBef>
              <a:spcAft>
                <a:spcPts val="0"/>
              </a:spcAft>
              <a:buClr>
                <a:schemeClr val="dk1"/>
              </a:buClr>
              <a:buSzPts val="1200"/>
              <a:buFont typeface="Calibri"/>
              <a:buNone/>
            </a:pPr>
            <a:r>
              <a:rPr lang="en-GB" sz="1200" dirty="0"/>
              <a:t>We aim:</a:t>
            </a:r>
            <a:endParaRPr dirty="0"/>
          </a:p>
          <a:p>
            <a:pPr marL="171450" lvl="0" indent="-171450" algn="l" rtl="0">
              <a:lnSpc>
                <a:spcPct val="90000"/>
              </a:lnSpc>
              <a:spcBef>
                <a:spcPts val="0"/>
              </a:spcBef>
              <a:spcAft>
                <a:spcPts val="0"/>
              </a:spcAft>
              <a:buClr>
                <a:schemeClr val="dk1"/>
              </a:buClr>
              <a:buSzPts val="1200"/>
              <a:buFont typeface="Arial"/>
              <a:buChar char="•"/>
            </a:pPr>
            <a:r>
              <a:rPr lang="en-GB" sz="1200" dirty="0"/>
              <a:t>to enable influence and support the evolution of coaches (and aligned professions) coaching practice and the profession to step into the necessary leadership role in the face of our climate and ecological emergency. </a:t>
            </a:r>
            <a:endParaRPr dirty="0"/>
          </a:p>
          <a:p>
            <a:pPr marL="171450" lvl="0" indent="-171450" algn="l" rtl="0">
              <a:lnSpc>
                <a:spcPct val="90000"/>
              </a:lnSpc>
              <a:spcBef>
                <a:spcPts val="0"/>
              </a:spcBef>
              <a:spcAft>
                <a:spcPts val="0"/>
              </a:spcAft>
              <a:buClr>
                <a:schemeClr val="dk1"/>
              </a:buClr>
              <a:buSzPts val="1200"/>
              <a:buFont typeface="Arial"/>
              <a:buChar char="•"/>
            </a:pPr>
            <a:r>
              <a:rPr lang="en-GB" sz="1200" dirty="0"/>
              <a:t>to resource ourselves and to create spaces to process, as needed, when we find ourselves both personally and professionally affected by powerful emotions generated by the climate and ecological emergency we are 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are</a:t>
            </a:r>
            <a:endParaRPr dirty="0"/>
          </a:p>
          <a:p>
            <a:pPr marL="171450" lvl="0" indent="-171450" algn="l" rtl="0">
              <a:spcBef>
                <a:spcPts val="0"/>
              </a:spcBef>
              <a:spcAft>
                <a:spcPts val="0"/>
              </a:spcAft>
              <a:buClr>
                <a:schemeClr val="dk1"/>
              </a:buClr>
              <a:buSzPts val="1200"/>
              <a:buFont typeface="Arial"/>
              <a:buChar char="•"/>
            </a:pPr>
            <a:r>
              <a:rPr lang="en-GB" dirty="0"/>
              <a:t>Open to all professional coaching and coaching psychology bodies, not aligned to one over another.</a:t>
            </a:r>
            <a:endParaRPr dirty="0"/>
          </a:p>
          <a:p>
            <a:pPr marL="171450" lvl="0" indent="-171450" algn="l" rtl="0">
              <a:spcBef>
                <a:spcPts val="0"/>
              </a:spcBef>
              <a:spcAft>
                <a:spcPts val="0"/>
              </a:spcAft>
              <a:buClr>
                <a:schemeClr val="dk1"/>
              </a:buClr>
              <a:buSzPts val="1200"/>
              <a:buFont typeface="Arial"/>
              <a:buChar char="•"/>
            </a:pPr>
            <a:r>
              <a:rPr lang="en-GB" dirty="0"/>
              <a:t>Open access to all individuals and organizations signed up to the Alliance, we aspire to be able to provide resources such as articles, links to websites, access to  conversations. </a:t>
            </a:r>
            <a:endParaRPr dirty="0"/>
          </a:p>
          <a:p>
            <a:pPr marL="171450" lvl="0" indent="-171450" algn="l" rtl="0">
              <a:spcBef>
                <a:spcPts val="0"/>
              </a:spcBef>
              <a:spcAft>
                <a:spcPts val="0"/>
              </a:spcAft>
              <a:buClr>
                <a:schemeClr val="dk1"/>
              </a:buClr>
              <a:buSzPts val="1200"/>
              <a:buFont typeface="Arial"/>
              <a:buChar char="•"/>
            </a:pPr>
            <a:r>
              <a:rPr lang="en-GB" dirty="0"/>
              <a:t>Global reach with people from all parts of the globe, including coaches in communities who are already more impacted by the ecological and climate emergency, this is particularly important to enable us to respond and ‘hold’ a stance that is respectful, grounded in ‘what is’ and trusted</a:t>
            </a:r>
            <a:endParaRPr dirty="0"/>
          </a:p>
          <a:p>
            <a:pPr marL="171450" lvl="0" indent="-171450" algn="l" rtl="0">
              <a:spcBef>
                <a:spcPts val="0"/>
              </a:spcBef>
              <a:spcAft>
                <a:spcPts val="0"/>
              </a:spcAft>
              <a:buClr>
                <a:schemeClr val="dk1"/>
              </a:buClr>
              <a:buSzPts val="1200"/>
              <a:buFont typeface="Arial"/>
              <a:buChar char="•"/>
            </a:pPr>
            <a:r>
              <a:rPr lang="en-GB" dirty="0"/>
              <a:t>Offering and promoting free virtual events accessible to all. We offer these events who ever they are created by as long as they align with our purpose and aims </a:t>
            </a:r>
            <a:endParaRPr dirty="0"/>
          </a:p>
          <a:p>
            <a:pPr marL="171450" lvl="0" indent="-171450" algn="l" rtl="0">
              <a:spcBef>
                <a:spcPts val="0"/>
              </a:spcBef>
              <a:spcAft>
                <a:spcPts val="0"/>
              </a:spcAft>
              <a:buClr>
                <a:schemeClr val="dk1"/>
              </a:buClr>
              <a:buSzPts val="1200"/>
              <a:buFont typeface="Arial"/>
              <a:buChar char="•"/>
            </a:pPr>
            <a:r>
              <a:rPr lang="en-GB" dirty="0"/>
              <a:t>Facilitating and enabling self-organising communities to develop around the world</a:t>
            </a:r>
            <a:endParaRPr dirty="0"/>
          </a:p>
          <a:p>
            <a:pPr marL="0" lvl="0" indent="0" algn="l" rtl="0">
              <a:spcBef>
                <a:spcPts val="0"/>
              </a:spcBef>
              <a:spcAft>
                <a:spcPts val="0"/>
              </a:spcAft>
              <a:buNone/>
            </a:pPr>
            <a:endParaRPr dirty="0"/>
          </a:p>
        </p:txBody>
      </p:sp>
      <p:sp>
        <p:nvSpPr>
          <p:cNvPr id="222" name="Google Shape;2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7/60</a:t>
            </a:r>
          </a:p>
          <a:p>
            <a:r>
              <a:rPr lang="en-US" dirty="0"/>
              <a:t>Ask other to share their understanding of our vision</a:t>
            </a:r>
          </a:p>
        </p:txBody>
      </p:sp>
      <p:sp>
        <p:nvSpPr>
          <p:cNvPr id="4" name="Slide Number Placeholder 3"/>
          <p:cNvSpPr>
            <a:spLocks noGrp="1"/>
          </p:cNvSpPr>
          <p:nvPr>
            <p:ph type="sldNum" sz="quarter" idx="5"/>
          </p:nvPr>
        </p:nvSpPr>
        <p:spPr/>
        <p:txBody>
          <a:bodyPr/>
          <a:lstStyle/>
          <a:p>
            <a:fld id="{B0F17685-4E5E-4E93-AA60-D47CF11132D2}" type="slidenum">
              <a:rPr lang="en-GB" smtClean="0"/>
              <a:t>3</a:t>
            </a:fld>
            <a:endParaRPr lang="en-GB"/>
          </a:p>
        </p:txBody>
      </p:sp>
    </p:spTree>
    <p:extLst>
      <p:ext uri="{BB962C8B-B14F-4D97-AF65-F5344CB8AC3E}">
        <p14:creationId xmlns:p14="http://schemas.microsoft.com/office/powerpoint/2010/main" val="22685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New pods emerging</a:t>
            </a:r>
            <a:endParaRPr dirty="0"/>
          </a:p>
        </p:txBody>
      </p:sp>
      <p:sp>
        <p:nvSpPr>
          <p:cNvPr id="252" name="Google Shape;25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Never change by fighting the existing reality - build a new model that makes the old obsolete - Buckmeister Fuller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4" name="Google Shape;3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712445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hotograph">
  <p:cSld name="Title Slide: Photograph">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13"/>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3"/>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609601" y="6080039"/>
            <a:ext cx="1616725" cy="634363"/>
          </a:xfrm>
          <a:prstGeom prst="rect">
            <a:avLst/>
          </a:prstGeom>
          <a:noFill/>
          <a:ln>
            <a:noFill/>
          </a:ln>
        </p:spPr>
      </p:pic>
      <p:sp>
        <p:nvSpPr>
          <p:cNvPr id="19" name="Google Shape;19;p13"/>
          <p:cNvSpPr/>
          <p:nvPr/>
        </p:nvSpPr>
        <p:spPr>
          <a:xfrm>
            <a:off x="0" y="0"/>
            <a:ext cx="12192000" cy="5960630"/>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3"/>
          <p:cNvSpPr txBox="1">
            <a:spLocks noGrp="1"/>
          </p:cNvSpPr>
          <p:nvPr>
            <p:ph type="ctrTitle"/>
          </p:nvPr>
        </p:nvSpPr>
        <p:spPr>
          <a:xfrm>
            <a:off x="1367246" y="2020123"/>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367245" y="3953953"/>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lt1"/>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3"/>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3"/>
          <p:cNvSpPr txBox="1">
            <a:spLocks noGrp="1"/>
          </p:cNvSpPr>
          <p:nvPr>
            <p:ph type="body" idx="2"/>
          </p:nvPr>
        </p:nvSpPr>
        <p:spPr>
          <a:xfrm>
            <a:off x="1358538" y="1231200"/>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2500"/>
              <a:buNone/>
              <a:defRPr sz="2000">
                <a:solidFill>
                  <a:schemeClr val="accent3"/>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13"/>
          <p:cNvCxnSpPr/>
          <p:nvPr/>
        </p:nvCxnSpPr>
        <p:spPr>
          <a:xfrm>
            <a:off x="4362994" y="3509815"/>
            <a:ext cx="3474720" cy="0"/>
          </a:xfrm>
          <a:prstGeom prst="straightConnector1">
            <a:avLst/>
          </a:prstGeom>
          <a:noFill/>
          <a:ln w="19050" cap="flat" cmpd="sng">
            <a:solidFill>
              <a:schemeClr val="accent3"/>
            </a:solidFill>
            <a:prstDash val="solid"/>
            <a:miter lim="800000"/>
            <a:headEnd type="none" w="sm" len="sm"/>
            <a:tailEnd type="none" w="sm" len="sm"/>
          </a:ln>
        </p:spPr>
      </p:cxnSp>
      <p:sp>
        <p:nvSpPr>
          <p:cNvPr id="25" name="Google Shape;25;p13"/>
          <p:cNvSpPr>
            <a:spLocks noGrp="1"/>
          </p:cNvSpPr>
          <p:nvPr>
            <p:ph type="pic" idx="3"/>
          </p:nvPr>
        </p:nvSpPr>
        <p:spPr>
          <a:xfrm>
            <a:off x="2661656" y="6121226"/>
            <a:ext cx="2446053" cy="564463"/>
          </a:xfrm>
          <a:prstGeom prst="rect">
            <a:avLst/>
          </a:prstGeom>
          <a:noFill/>
          <a:ln>
            <a:noFill/>
          </a:ln>
        </p:spPr>
      </p:sp>
      <p:sp>
        <p:nvSpPr>
          <p:cNvPr id="26" name="Google Shape;26;p13"/>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1"/>
                </a:solidFill>
                <a:latin typeface="Calibri"/>
                <a:ea typeface="Calibri"/>
                <a:cs typeface="Calibri"/>
                <a:sym typeface="Calibri"/>
              </a:defRPr>
            </a:lvl1pPr>
            <a:lvl2pPr marL="0" lvl="1" indent="0" algn="ctr">
              <a:spcBef>
                <a:spcPts val="0"/>
              </a:spcBef>
              <a:buNone/>
              <a:defRPr sz="1100" b="0" i="0" u="none" strike="noStrike" cap="none">
                <a:solidFill>
                  <a:schemeClr val="lt1"/>
                </a:solidFill>
                <a:latin typeface="Calibri"/>
                <a:ea typeface="Calibri"/>
                <a:cs typeface="Calibri"/>
                <a:sym typeface="Calibri"/>
              </a:defRPr>
            </a:lvl2pPr>
            <a:lvl3pPr marL="0" lvl="2" indent="0" algn="ctr">
              <a:spcBef>
                <a:spcPts val="0"/>
              </a:spcBef>
              <a:buNone/>
              <a:defRPr sz="1100" b="0" i="0" u="none" strike="noStrike" cap="none">
                <a:solidFill>
                  <a:schemeClr val="lt1"/>
                </a:solidFill>
                <a:latin typeface="Calibri"/>
                <a:ea typeface="Calibri"/>
                <a:cs typeface="Calibri"/>
                <a:sym typeface="Calibri"/>
              </a:defRPr>
            </a:lvl3pPr>
            <a:lvl4pPr marL="0" lvl="3" indent="0" algn="ctr">
              <a:spcBef>
                <a:spcPts val="0"/>
              </a:spcBef>
              <a:buNone/>
              <a:defRPr sz="1100" b="0" i="0" u="none" strike="noStrike" cap="none">
                <a:solidFill>
                  <a:schemeClr val="lt1"/>
                </a:solidFill>
                <a:latin typeface="Calibri"/>
                <a:ea typeface="Calibri"/>
                <a:cs typeface="Calibri"/>
                <a:sym typeface="Calibri"/>
              </a:defRPr>
            </a:lvl4pPr>
            <a:lvl5pPr marL="0" lvl="4" indent="0" algn="ctr">
              <a:spcBef>
                <a:spcPts val="0"/>
              </a:spcBef>
              <a:buNone/>
              <a:defRPr sz="1100" b="0" i="0" u="none" strike="noStrike" cap="none">
                <a:solidFill>
                  <a:schemeClr val="lt1"/>
                </a:solidFill>
                <a:latin typeface="Calibri"/>
                <a:ea typeface="Calibri"/>
                <a:cs typeface="Calibri"/>
                <a:sym typeface="Calibri"/>
              </a:defRPr>
            </a:lvl5pPr>
            <a:lvl6pPr marL="0" lvl="5" indent="0" algn="ctr">
              <a:spcBef>
                <a:spcPts val="0"/>
              </a:spcBef>
              <a:buNone/>
              <a:defRPr sz="1100" b="0" i="0" u="none" strike="noStrike" cap="none">
                <a:solidFill>
                  <a:schemeClr val="lt1"/>
                </a:solidFill>
                <a:latin typeface="Calibri"/>
                <a:ea typeface="Calibri"/>
                <a:cs typeface="Calibri"/>
                <a:sym typeface="Calibri"/>
              </a:defRPr>
            </a:lvl6pPr>
            <a:lvl7pPr marL="0" lvl="6" indent="0" algn="ctr">
              <a:spcBef>
                <a:spcPts val="0"/>
              </a:spcBef>
              <a:buNone/>
              <a:defRPr sz="1100" b="0" i="0" u="none" strike="noStrike" cap="none">
                <a:solidFill>
                  <a:schemeClr val="lt1"/>
                </a:solidFill>
                <a:latin typeface="Calibri"/>
                <a:ea typeface="Calibri"/>
                <a:cs typeface="Calibri"/>
                <a:sym typeface="Calibri"/>
              </a:defRPr>
            </a:lvl7pPr>
            <a:lvl8pPr marL="0" lvl="7" indent="0" algn="ctr">
              <a:spcBef>
                <a:spcPts val="0"/>
              </a:spcBef>
              <a:buNone/>
              <a:defRPr sz="1100" b="0" i="0" u="none" strike="noStrike" cap="none">
                <a:solidFill>
                  <a:schemeClr val="lt1"/>
                </a:solidFill>
                <a:latin typeface="Calibri"/>
                <a:ea typeface="Calibri"/>
                <a:cs typeface="Calibri"/>
                <a:sym typeface="Calibri"/>
              </a:defRPr>
            </a:lvl8pPr>
            <a:lvl9pPr marL="0" lvl="8" indent="0" algn="ctr">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Dark Teal">
  <p:cSld name="Divider Slide: Dark Teal">
    <p:bg>
      <p:bgPr>
        <a:solidFill>
          <a:schemeClr val="accent1"/>
        </a:solidFill>
        <a:effectLst/>
      </p:bgPr>
    </p:bg>
    <p:spTree>
      <p:nvGrpSpPr>
        <p:cNvPr id="1" name="Shape 129"/>
        <p:cNvGrpSpPr/>
        <p:nvPr/>
      </p:nvGrpSpPr>
      <p:grpSpPr>
        <a:xfrm>
          <a:off x="0" y="0"/>
          <a:ext cx="0" cy="0"/>
          <a:chOff x="0" y="0"/>
          <a:chExt cx="0" cy="0"/>
        </a:xfrm>
      </p:grpSpPr>
      <p:sp>
        <p:nvSpPr>
          <p:cNvPr id="130" name="Google Shape;130;p24"/>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24"/>
          <p:cNvSpPr txBox="1">
            <a:spLocks noGrp="1"/>
          </p:cNvSpPr>
          <p:nvPr>
            <p:ph type="ctrTitle"/>
          </p:nvPr>
        </p:nvSpPr>
        <p:spPr>
          <a:xfrm>
            <a:off x="1079864" y="2333896"/>
            <a:ext cx="5355861" cy="2699658"/>
          </a:xfrm>
          <a:prstGeom prst="rect">
            <a:avLst/>
          </a:prstGeom>
          <a:noFill/>
          <a:ln>
            <a:noFill/>
          </a:ln>
        </p:spPr>
        <p:txBody>
          <a:bodyPr spcFirstLastPara="1" wrap="square" lIns="0" tIns="0" rIns="0" bIns="0" anchor="t" anchorCtr="0">
            <a:noAutofit/>
          </a:bodyPr>
          <a:lstStyle>
            <a:lvl1pPr lvl="0" algn="l">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4"/>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4"/>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24"/>
          <p:cNvSpPr txBox="1">
            <a:spLocks noGrp="1"/>
          </p:cNvSpPr>
          <p:nvPr>
            <p:ph type="body" idx="1"/>
          </p:nvPr>
        </p:nvSpPr>
        <p:spPr>
          <a:xfrm>
            <a:off x="1088571" y="1001124"/>
            <a:ext cx="5347154" cy="60225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2500"/>
              <a:buNone/>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5" name="Google Shape;135;p24"/>
          <p:cNvCxnSpPr/>
          <p:nvPr/>
        </p:nvCxnSpPr>
        <p:spPr>
          <a:xfrm>
            <a:off x="1080000" y="1968137"/>
            <a:ext cx="2368731" cy="0"/>
          </a:xfrm>
          <a:prstGeom prst="straightConnector1">
            <a:avLst/>
          </a:prstGeom>
          <a:noFill/>
          <a:ln w="19050" cap="flat" cmpd="sng">
            <a:solidFill>
              <a:schemeClr val="accent2"/>
            </a:solidFill>
            <a:prstDash val="solid"/>
            <a:miter lim="800000"/>
            <a:headEnd type="none" w="sm" len="sm"/>
            <a:tailEnd type="none" w="sm" len="sm"/>
          </a:ln>
        </p:spPr>
      </p:cxnSp>
      <p:pic>
        <p:nvPicPr>
          <p:cNvPr id="136" name="Google Shape;136;p24"/>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37" name="Google Shape;137;p24"/>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8" name="Google Shape;138;p24"/>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White">
  <p:cSld name="Divider Slide: White">
    <p:bg>
      <p:bgPr>
        <a:solidFill>
          <a:schemeClr val="lt1"/>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1079864" y="2333896"/>
            <a:ext cx="5355861" cy="2699658"/>
          </a:xfrm>
          <a:prstGeom prst="rect">
            <a:avLst/>
          </a:prstGeom>
          <a:noFill/>
          <a:ln>
            <a:noFill/>
          </a:ln>
        </p:spPr>
        <p:txBody>
          <a:bodyPr spcFirstLastPara="1" wrap="square" lIns="0" tIns="0" rIns="0" bIns="0" anchor="t" anchorCtr="0">
            <a:noAutofit/>
          </a:bodyPr>
          <a:lstStyle>
            <a:lvl1pPr lvl="0" algn="l">
              <a:lnSpc>
                <a:spcPct val="111764"/>
              </a:lnSpc>
              <a:spcBef>
                <a:spcPts val="0"/>
              </a:spcBef>
              <a:spcAft>
                <a:spcPts val="0"/>
              </a:spcAft>
              <a:buClr>
                <a:schemeClr val="dk1"/>
              </a:buClr>
              <a:buSzPts val="3400"/>
              <a:buFont typeface="Calibri"/>
              <a:buNone/>
              <a:defRPr sz="3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5"/>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5"/>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
        <p:nvSpPr>
          <p:cNvPr id="143" name="Google Shape;143;p25"/>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5"/>
          <p:cNvSpPr txBox="1">
            <a:spLocks noGrp="1"/>
          </p:cNvSpPr>
          <p:nvPr>
            <p:ph type="body" idx="1"/>
          </p:nvPr>
        </p:nvSpPr>
        <p:spPr>
          <a:xfrm>
            <a:off x="1088571" y="1001124"/>
            <a:ext cx="5347154" cy="60225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2500"/>
              <a:buNone/>
              <a:defRPr sz="2000">
                <a:solidFill>
                  <a:schemeClr val="accent2"/>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25"/>
          <p:cNvCxnSpPr/>
          <p:nvPr/>
        </p:nvCxnSpPr>
        <p:spPr>
          <a:xfrm>
            <a:off x="1080000" y="1968137"/>
            <a:ext cx="2368731" cy="0"/>
          </a:xfrm>
          <a:prstGeom prst="straightConnector1">
            <a:avLst/>
          </a:prstGeom>
          <a:noFill/>
          <a:ln w="19050" cap="flat" cmpd="sng">
            <a:solidFill>
              <a:schemeClr val="accent2"/>
            </a:solidFill>
            <a:prstDash val="solid"/>
            <a:miter lim="800000"/>
            <a:headEnd type="none" w="sm" len="sm"/>
            <a:tailEnd type="none" w="sm" len="sm"/>
          </a:ln>
        </p:spPr>
      </p:cxnSp>
      <p:pic>
        <p:nvPicPr>
          <p:cNvPr id="146" name="Google Shape;146;p25"/>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47" name="Google Shape;147;p25"/>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Slide: Orange">
  <p:cSld name="Divider Slide: Orange">
    <p:bg>
      <p:bgPr>
        <a:solidFill>
          <a:schemeClr val="accent2"/>
        </a:solidFill>
        <a:effectLst/>
      </p:bgPr>
    </p:bg>
    <p:spTree>
      <p:nvGrpSpPr>
        <p:cNvPr id="1" name="Shape 148"/>
        <p:cNvGrpSpPr/>
        <p:nvPr/>
      </p:nvGrpSpPr>
      <p:grpSpPr>
        <a:xfrm>
          <a:off x="0" y="0"/>
          <a:ext cx="0" cy="0"/>
          <a:chOff x="0" y="0"/>
          <a:chExt cx="0" cy="0"/>
        </a:xfrm>
      </p:grpSpPr>
      <p:sp>
        <p:nvSpPr>
          <p:cNvPr id="149" name="Google Shape;149;p26"/>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6"/>
          <p:cNvSpPr txBox="1">
            <a:spLocks noGrp="1"/>
          </p:cNvSpPr>
          <p:nvPr>
            <p:ph type="ctrTitle"/>
          </p:nvPr>
        </p:nvSpPr>
        <p:spPr>
          <a:xfrm>
            <a:off x="1079864" y="2333896"/>
            <a:ext cx="5355861" cy="2699658"/>
          </a:xfrm>
          <a:prstGeom prst="rect">
            <a:avLst/>
          </a:prstGeom>
          <a:noFill/>
          <a:ln>
            <a:noFill/>
          </a:ln>
        </p:spPr>
        <p:txBody>
          <a:bodyPr spcFirstLastPara="1" wrap="square" lIns="0" tIns="0" rIns="0" bIns="0" anchor="t" anchorCtr="0">
            <a:noAutofit/>
          </a:bodyPr>
          <a:lstStyle>
            <a:lvl1pPr lvl="0" algn="l">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p:nvPr/>
        </p:nvSpPr>
        <p:spPr>
          <a:xfrm>
            <a:off x="0" y="0"/>
            <a:ext cx="12192000" cy="1306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6"/>
          <p:cNvSpPr txBox="1">
            <a:spLocks noGrp="1"/>
          </p:cNvSpPr>
          <p:nvPr>
            <p:ph type="body" idx="1"/>
          </p:nvPr>
        </p:nvSpPr>
        <p:spPr>
          <a:xfrm>
            <a:off x="1088571" y="1001124"/>
            <a:ext cx="5347154" cy="60225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2500"/>
              <a:buNone/>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4" name="Google Shape;154;p26"/>
          <p:cNvCxnSpPr/>
          <p:nvPr/>
        </p:nvCxnSpPr>
        <p:spPr>
          <a:xfrm>
            <a:off x="1080000" y="1968137"/>
            <a:ext cx="2368731" cy="0"/>
          </a:xfrm>
          <a:prstGeom prst="straightConnector1">
            <a:avLst/>
          </a:prstGeom>
          <a:noFill/>
          <a:ln w="19050" cap="flat" cmpd="sng">
            <a:solidFill>
              <a:schemeClr val="accent3"/>
            </a:solidFill>
            <a:prstDash val="solid"/>
            <a:miter lim="800000"/>
            <a:headEnd type="none" w="sm" len="sm"/>
            <a:tailEnd type="none" w="sm" len="sm"/>
          </a:ln>
        </p:spPr>
      </p:cxnSp>
      <p:pic>
        <p:nvPicPr>
          <p:cNvPr id="155" name="Google Shape;155;p26"/>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56" name="Google Shape;156;p26"/>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57" name="Google Shape;157;p26"/>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2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7"/>
          <p:cNvSpPr txBox="1">
            <a:spLocks noGrp="1"/>
          </p:cNvSpPr>
          <p:nvPr>
            <p:ph type="body" idx="1"/>
          </p:nvPr>
        </p:nvSpPr>
        <p:spPr>
          <a:xfrm>
            <a:off x="604837" y="1603375"/>
            <a:ext cx="4471987" cy="372106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7"/>
          <p:cNvSpPr txBox="1">
            <a:spLocks noGrp="1"/>
          </p:cNvSpPr>
          <p:nvPr>
            <p:ph type="body" idx="2"/>
          </p:nvPr>
        </p:nvSpPr>
        <p:spPr>
          <a:xfrm>
            <a:off x="5581649" y="1603375"/>
            <a:ext cx="6111875" cy="372106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7"/>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7"/>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164" name="Google Shape;164;p27"/>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27"/>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66" name="Google Shape;166;p27"/>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5"/>
        <p:cNvGrpSpPr/>
        <p:nvPr/>
      </p:nvGrpSpPr>
      <p:grpSpPr>
        <a:xfrm>
          <a:off x="0" y="0"/>
          <a:ext cx="0" cy="0"/>
          <a:chOff x="0" y="0"/>
          <a:chExt cx="0" cy="0"/>
        </a:xfrm>
      </p:grpSpPr>
      <p:sp>
        <p:nvSpPr>
          <p:cNvPr id="176" name="Google Shape;176;p29"/>
          <p:cNvSpPr txBox="1">
            <a:spLocks noGrp="1"/>
          </p:cNvSpPr>
          <p:nvPr>
            <p:ph type="body" idx="1"/>
          </p:nvPr>
        </p:nvSpPr>
        <p:spPr>
          <a:xfrm>
            <a:off x="604837" y="1679073"/>
            <a:ext cx="11088688" cy="3598908"/>
          </a:xfrm>
          <a:prstGeom prst="rect">
            <a:avLst/>
          </a:prstGeom>
          <a:noFill/>
          <a:ln>
            <a:noFill/>
          </a:ln>
        </p:spPr>
        <p:txBody>
          <a:bodyPr spcFirstLastPara="1" wrap="square" lIns="0" tIns="0" rIns="0" bIns="0" anchor="t" anchorCtr="0">
            <a:noAutofit/>
          </a:bodyPr>
          <a:lstStyle>
            <a:lvl1pPr marL="457200" lvl="0" indent="-228600" algn="ctr">
              <a:lnSpc>
                <a:spcPct val="108333"/>
              </a:lnSpc>
              <a:spcBef>
                <a:spcPts val="1000"/>
              </a:spcBef>
              <a:spcAft>
                <a:spcPts val="0"/>
              </a:spcAft>
              <a:buSzPts val="6000"/>
              <a:buNone/>
              <a:defRPr sz="4800" b="1" cap="none"/>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9"/>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9"/>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179" name="Google Shape;179;p29"/>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29"/>
          <p:cNvCxnSpPr/>
          <p:nvPr/>
        </p:nvCxnSpPr>
        <p:spPr>
          <a:xfrm>
            <a:off x="3030583" y="1104308"/>
            <a:ext cx="2534194" cy="0"/>
          </a:xfrm>
          <a:prstGeom prst="straightConnector1">
            <a:avLst/>
          </a:prstGeom>
          <a:noFill/>
          <a:ln w="19050" cap="flat" cmpd="sng">
            <a:solidFill>
              <a:schemeClr val="accent2"/>
            </a:solidFill>
            <a:prstDash val="solid"/>
            <a:miter lim="800000"/>
            <a:headEnd type="none" w="sm" len="sm"/>
            <a:tailEnd type="none" w="sm" len="sm"/>
          </a:ln>
        </p:spPr>
      </p:cxnSp>
      <p:cxnSp>
        <p:nvCxnSpPr>
          <p:cNvPr id="181" name="Google Shape;181;p29"/>
          <p:cNvCxnSpPr/>
          <p:nvPr/>
        </p:nvCxnSpPr>
        <p:spPr>
          <a:xfrm>
            <a:off x="6626544" y="1099955"/>
            <a:ext cx="2534194" cy="0"/>
          </a:xfrm>
          <a:prstGeom prst="straightConnector1">
            <a:avLst/>
          </a:prstGeom>
          <a:noFill/>
          <a:ln w="19050" cap="flat" cmpd="sng">
            <a:solidFill>
              <a:schemeClr val="accent2"/>
            </a:solidFill>
            <a:prstDash val="solid"/>
            <a:miter lim="800000"/>
            <a:headEnd type="none" w="sm" len="sm"/>
            <a:tailEnd type="none" w="sm" len="sm"/>
          </a:ln>
        </p:spPr>
      </p:cxnSp>
      <p:pic>
        <p:nvPicPr>
          <p:cNvPr id="182" name="Google Shape;182;p29"/>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83" name="Google Shape;183;p29"/>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7721" y="926030"/>
            <a:ext cx="496557" cy="3197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Image Slide">
  <p:cSld name="Full Imag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187" name="Google Shape;187;p30"/>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Slide: Orange">
  <p:cSld name="End Slide: Orange">
    <p:bg>
      <p:bgPr>
        <a:solidFill>
          <a:schemeClr val="accent2"/>
        </a:solidFill>
        <a:effectLst/>
      </p:bgPr>
    </p:bg>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2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1"/>
          <p:cNvSpPr txBox="1">
            <a:spLocks noGrp="1"/>
          </p:cNvSpPr>
          <p:nvPr>
            <p:ph type="body" idx="1"/>
          </p:nvPr>
        </p:nvSpPr>
        <p:spPr>
          <a:xfrm>
            <a:off x="604837" y="1603375"/>
            <a:ext cx="11088688" cy="3686380"/>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Clr>
                <a:schemeClr val="accent3"/>
              </a:buClr>
              <a:buSzPts val="2500"/>
              <a:buChar char="•"/>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1"/>
          <p:cNvSpPr/>
          <p:nvPr/>
        </p:nvSpPr>
        <p:spPr>
          <a:xfrm>
            <a:off x="0" y="0"/>
            <a:ext cx="12192000" cy="1306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31"/>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31"/>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94" name="Google Shape;194;p31"/>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95" name="Google Shape;195;p31"/>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96" name="Google Shape;196;p31"/>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ease Join Slide">
  <p:cSld name="Please Join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97"/>
        <p:cNvGrpSpPr/>
        <p:nvPr/>
      </p:nvGrpSpPr>
      <p:grpSpPr>
        <a:xfrm>
          <a:off x="0" y="0"/>
          <a:ext cx="0" cy="0"/>
          <a:chOff x="0" y="0"/>
          <a:chExt cx="0" cy="0"/>
        </a:xfrm>
      </p:grpSpPr>
      <p:sp>
        <p:nvSpPr>
          <p:cNvPr id="198" name="Google Shape;198;p32"/>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32"/>
          <p:cNvPicPr preferRelativeResize="0"/>
          <p:nvPr/>
        </p:nvPicPr>
        <p:blipFill rotWithShape="1">
          <a:blip r:embed="rId3">
            <a:alphaModFix/>
          </a:blip>
          <a:srcRect/>
          <a:stretch/>
        </p:blipFill>
        <p:spPr>
          <a:xfrm>
            <a:off x="609601" y="6080039"/>
            <a:ext cx="1616725" cy="634363"/>
          </a:xfrm>
          <a:prstGeom prst="rect">
            <a:avLst/>
          </a:prstGeom>
          <a:noFill/>
          <a:ln>
            <a:noFill/>
          </a:ln>
        </p:spPr>
      </p:pic>
      <p:sp>
        <p:nvSpPr>
          <p:cNvPr id="200" name="Google Shape;200;p32"/>
          <p:cNvSpPr/>
          <p:nvPr/>
        </p:nvSpPr>
        <p:spPr>
          <a:xfrm>
            <a:off x="0" y="0"/>
            <a:ext cx="12192000" cy="5960630"/>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32"/>
          <p:cNvSpPr txBox="1">
            <a:spLocks noGrp="1"/>
          </p:cNvSpPr>
          <p:nvPr>
            <p:ph type="ctrTitle"/>
          </p:nvPr>
        </p:nvSpPr>
        <p:spPr>
          <a:xfrm>
            <a:off x="1367246" y="1179581"/>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2"/>
          <p:cNvSpPr txBox="1">
            <a:spLocks noGrp="1"/>
          </p:cNvSpPr>
          <p:nvPr>
            <p:ph type="subTitle" idx="1"/>
          </p:nvPr>
        </p:nvSpPr>
        <p:spPr>
          <a:xfrm>
            <a:off x="1367245" y="3953953"/>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lt1"/>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3" name="Google Shape;203;p32"/>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2"/>
          <p:cNvSpPr txBox="1">
            <a:spLocks noGrp="1"/>
          </p:cNvSpPr>
          <p:nvPr>
            <p:ph type="body" idx="2"/>
          </p:nvPr>
        </p:nvSpPr>
        <p:spPr>
          <a:xfrm>
            <a:off x="1358538" y="2751488"/>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3000"/>
              <a:buNone/>
              <a:defRPr sz="2400">
                <a:solidFill>
                  <a:schemeClr val="accent2"/>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5" name="Google Shape;205;p32"/>
          <p:cNvCxnSpPr/>
          <p:nvPr/>
        </p:nvCxnSpPr>
        <p:spPr>
          <a:xfrm>
            <a:off x="4424540" y="2669273"/>
            <a:ext cx="3474720" cy="0"/>
          </a:xfrm>
          <a:prstGeom prst="straightConnector1">
            <a:avLst/>
          </a:prstGeom>
          <a:noFill/>
          <a:ln w="19050" cap="flat" cmpd="sng">
            <a:solidFill>
              <a:schemeClr val="accent2"/>
            </a:solidFill>
            <a:prstDash val="solid"/>
            <a:miter lim="800000"/>
            <a:headEnd type="none" w="sm" len="sm"/>
            <a:tailEnd type="none" w="sm" len="sm"/>
          </a:ln>
        </p:spPr>
      </p:cxnSp>
      <p:sp>
        <p:nvSpPr>
          <p:cNvPr id="206" name="Google Shape;206;p32"/>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208" name="Google Shape;208;p32"/>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lain Slide">
  <p:cSld name="Plain Slide">
    <p:spTree>
      <p:nvGrpSpPr>
        <p:cNvPr id="1" name="Shape 209"/>
        <p:cNvGrpSpPr/>
        <p:nvPr/>
      </p:nvGrpSpPr>
      <p:grpSpPr>
        <a:xfrm>
          <a:off x="0" y="0"/>
          <a:ext cx="0" cy="0"/>
          <a:chOff x="0" y="0"/>
          <a:chExt cx="0" cy="0"/>
        </a:xfrm>
      </p:grpSpPr>
      <p:sp>
        <p:nvSpPr>
          <p:cNvPr id="210" name="Google Shape;210;p33"/>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hotograp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9B81C-258A-43E3-B74E-488F737A18FA}"/>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3BE4953-185F-40B5-9D22-FA1C9044BA7C}"/>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11" name="Picture 10">
            <a:extLst>
              <a:ext uri="{FF2B5EF4-FFF2-40B4-BE49-F238E27FC236}">
                <a16:creationId xmlns:a16="http://schemas.microsoft.com/office/drawing/2014/main" id="{C33A1BCB-791A-40FE-A0EB-E46E9CEBDF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9" name="Rectangle 8"/>
          <p:cNvSpPr/>
          <p:nvPr userDrawn="1"/>
        </p:nvSpPr>
        <p:spPr>
          <a:xfrm>
            <a:off x="0" y="0"/>
            <a:ext cx="12192000" cy="596063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367246" y="2020123"/>
            <a:ext cx="9562011" cy="1149940"/>
          </a:xfrm>
        </p:spPr>
        <p:txBody>
          <a:bodyPr lIns="0" tIns="0" rIns="0" bIns="0" anchor="b"/>
          <a:lstStyle>
            <a:lvl1pPr algn="ctr">
              <a:lnSpc>
                <a:spcPts val="3800"/>
              </a:lnSpc>
              <a:defRPr sz="3400" spc="700" baseline="0">
                <a:solidFill>
                  <a:schemeClr val="bg1"/>
                </a:solidFill>
              </a:defRPr>
            </a:lvl1pPr>
          </a:lstStyle>
          <a:p>
            <a:r>
              <a:rPr lang="en-US" dirty="0"/>
              <a:t>Add your presentation</a:t>
            </a:r>
            <a:br>
              <a:rPr lang="en-US" dirty="0"/>
            </a:br>
            <a:r>
              <a:rPr lang="en-US" dirty="0"/>
              <a:t>title here</a:t>
            </a:r>
            <a:endParaRPr lang="en-GB" dirty="0"/>
          </a:p>
        </p:txBody>
      </p:sp>
      <p:sp>
        <p:nvSpPr>
          <p:cNvPr id="3" name="Subtitle 2"/>
          <p:cNvSpPr>
            <a:spLocks noGrp="1"/>
          </p:cNvSpPr>
          <p:nvPr>
            <p:ph type="subTitle" idx="1" hasCustomPrompt="1"/>
          </p:nvPr>
        </p:nvSpPr>
        <p:spPr>
          <a:xfrm>
            <a:off x="1367245" y="3953953"/>
            <a:ext cx="9562011" cy="955766"/>
          </a:xfrm>
        </p:spPr>
        <p:txBody>
          <a:bodyPr/>
          <a:lstStyle>
            <a:lvl1pPr marL="0" indent="0" algn="ctr">
              <a:buNone/>
              <a:defRPr sz="2000" b="1"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author or subtitle</a:t>
            </a:r>
            <a:endParaRPr lang="en-GB" dirty="0"/>
          </a:p>
        </p:txBody>
      </p:sp>
      <p:sp>
        <p:nvSpPr>
          <p:cNvPr id="7" name="Rectangle 6"/>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358538" y="1231200"/>
            <a:ext cx="9570720" cy="686707"/>
          </a:xfrm>
        </p:spPr>
        <p:txBody>
          <a:bodyPr anchor="b"/>
          <a:lstStyle>
            <a:lvl1pPr marL="0" indent="0" algn="ctr">
              <a:buNone/>
              <a:defRPr sz="2000" baseline="0">
                <a:solidFill>
                  <a:schemeClr val="accent3"/>
                </a:solidFill>
              </a:defRPr>
            </a:lvl1pPr>
          </a:lstStyle>
          <a:p>
            <a:pPr lvl="0"/>
            <a:r>
              <a:rPr lang="en-US" dirty="0" err="1"/>
              <a:t>XXth</a:t>
            </a:r>
            <a:r>
              <a:rPr lang="en-US" dirty="0"/>
              <a:t> XXXXXX 202X</a:t>
            </a:r>
            <a:endParaRPr lang="en-GB" dirty="0"/>
          </a:p>
        </p:txBody>
      </p:sp>
      <p:cxnSp>
        <p:nvCxnSpPr>
          <p:cNvPr id="15" name="Straight Connector 14"/>
          <p:cNvCxnSpPr/>
          <p:nvPr userDrawn="1"/>
        </p:nvCxnSpPr>
        <p:spPr>
          <a:xfrm>
            <a:off x="4362994" y="3509815"/>
            <a:ext cx="34747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6">
            <a:extLst>
              <a:ext uri="{FF2B5EF4-FFF2-40B4-BE49-F238E27FC236}">
                <a16:creationId xmlns:a16="http://schemas.microsoft.com/office/drawing/2014/main" id="{B18D8291-B1B1-4F8E-A689-46F3FA043BC6}"/>
              </a:ext>
            </a:extLst>
          </p:cNvPr>
          <p:cNvSpPr>
            <a:spLocks noGrp="1"/>
          </p:cNvSpPr>
          <p:nvPr>
            <p:ph type="pic" sz="quarter" idx="14" hasCustomPrompt="1"/>
          </p:nvPr>
        </p:nvSpPr>
        <p:spPr>
          <a:xfrm>
            <a:off x="2661656" y="6121226"/>
            <a:ext cx="2446053" cy="564463"/>
          </a:xfrm>
        </p:spPr>
        <p:txBody>
          <a:bodyPr anchor="ctr"/>
          <a:lstStyle>
            <a:lvl1pPr marL="0" indent="0" algn="ctr">
              <a:buNone/>
              <a:defRPr sz="1200" baseline="0">
                <a:solidFill>
                  <a:schemeClr val="accent1"/>
                </a:solidFill>
              </a:defRPr>
            </a:lvl1pPr>
          </a:lstStyle>
          <a:p>
            <a:r>
              <a:rPr lang="en-GB" dirty="0"/>
              <a:t>&lt; ADD CLIENT LOGO OR DELETE ME &gt;</a:t>
            </a:r>
          </a:p>
        </p:txBody>
      </p:sp>
      <p:sp>
        <p:nvSpPr>
          <p:cNvPr id="20" name="Footer Placeholder 4">
            <a:extLst>
              <a:ext uri="{FF2B5EF4-FFF2-40B4-BE49-F238E27FC236}">
                <a16:creationId xmlns:a16="http://schemas.microsoft.com/office/drawing/2014/main" id="{59811539-73E8-4F85-A58C-FA040A9C3AE0}"/>
              </a:ext>
            </a:extLst>
          </p:cNvPr>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21" name="Slide Number Placeholder 5">
            <a:extLst>
              <a:ext uri="{FF2B5EF4-FFF2-40B4-BE49-F238E27FC236}">
                <a16:creationId xmlns:a16="http://schemas.microsoft.com/office/drawing/2014/main" id="{8E38E211-2AD6-4064-9FAF-675B8C51A8D3}"/>
              </a:ext>
            </a:extLst>
          </p:cNvPr>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75681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3"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2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604837" y="1603375"/>
            <a:ext cx="5256031" cy="372106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a:spLocks noGrp="1"/>
          </p:cNvSpPr>
          <p:nvPr>
            <p:ph type="body" idx="2"/>
          </p:nvPr>
        </p:nvSpPr>
        <p:spPr>
          <a:xfrm>
            <a:off x="6435635" y="1603375"/>
            <a:ext cx="5257890" cy="372106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34" name="Google Shape;34;p14"/>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14"/>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36" name="Google Shape;36;p14"/>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Teal">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E6C64-193C-41FE-9116-70119152081C}"/>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367246" y="2020651"/>
            <a:ext cx="9562011" cy="1149940"/>
          </a:xfrm>
        </p:spPr>
        <p:txBody>
          <a:bodyPr lIns="0" tIns="0" rIns="0" bIns="0" anchor="b"/>
          <a:lstStyle>
            <a:lvl1pPr algn="ctr">
              <a:lnSpc>
                <a:spcPts val="3800"/>
              </a:lnSpc>
              <a:defRPr sz="3400" spc="700" baseline="0">
                <a:solidFill>
                  <a:schemeClr val="bg1"/>
                </a:solidFill>
              </a:defRPr>
            </a:lvl1pPr>
          </a:lstStyle>
          <a:p>
            <a:r>
              <a:rPr lang="en-US" dirty="0"/>
              <a:t>Add your presentation</a:t>
            </a:r>
            <a:br>
              <a:rPr lang="en-US" dirty="0"/>
            </a:br>
            <a:r>
              <a:rPr lang="en-US" dirty="0"/>
              <a:t>title here</a:t>
            </a:r>
            <a:endParaRPr lang="en-GB" dirty="0"/>
          </a:p>
        </p:txBody>
      </p:sp>
      <p:sp>
        <p:nvSpPr>
          <p:cNvPr id="3" name="Subtitle 2"/>
          <p:cNvSpPr>
            <a:spLocks noGrp="1"/>
          </p:cNvSpPr>
          <p:nvPr>
            <p:ph type="subTitle" idx="1" hasCustomPrompt="1"/>
          </p:nvPr>
        </p:nvSpPr>
        <p:spPr>
          <a:xfrm>
            <a:off x="1367245" y="3953953"/>
            <a:ext cx="9562011" cy="955766"/>
          </a:xfrm>
        </p:spPr>
        <p:txBody>
          <a:bodyPr/>
          <a:lstStyle>
            <a:lvl1pPr marL="0" indent="0" algn="ctr">
              <a:buNone/>
              <a:defRPr sz="2000" b="1"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author or subtitle</a:t>
            </a:r>
            <a:endParaRPr lang="en-GB" dirty="0"/>
          </a:p>
        </p:txBody>
      </p:sp>
      <p:sp>
        <p:nvSpPr>
          <p:cNvPr id="5" name="Footer Placeholder 4"/>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13" name="Text Placeholder 12"/>
          <p:cNvSpPr>
            <a:spLocks noGrp="1"/>
          </p:cNvSpPr>
          <p:nvPr>
            <p:ph type="body" sz="quarter" idx="13" hasCustomPrompt="1"/>
          </p:nvPr>
        </p:nvSpPr>
        <p:spPr>
          <a:xfrm>
            <a:off x="1358538" y="1231200"/>
            <a:ext cx="9570720" cy="686707"/>
          </a:xfrm>
        </p:spPr>
        <p:txBody>
          <a:bodyPr anchor="b"/>
          <a:lstStyle>
            <a:lvl1pPr marL="0" indent="0" algn="ctr">
              <a:buNone/>
              <a:defRPr sz="2000" baseline="0">
                <a:solidFill>
                  <a:schemeClr val="accent3"/>
                </a:solidFill>
              </a:defRPr>
            </a:lvl1pPr>
          </a:lstStyle>
          <a:p>
            <a:pPr lvl="0"/>
            <a:r>
              <a:rPr lang="en-US" dirty="0" err="1"/>
              <a:t>XXth</a:t>
            </a:r>
            <a:r>
              <a:rPr lang="en-US" dirty="0"/>
              <a:t> XXXXXX 202X</a:t>
            </a:r>
            <a:endParaRPr lang="en-GB" dirty="0"/>
          </a:p>
        </p:txBody>
      </p:sp>
      <p:cxnSp>
        <p:nvCxnSpPr>
          <p:cNvPr id="15" name="Straight Connector 14"/>
          <p:cNvCxnSpPr/>
          <p:nvPr userDrawn="1"/>
        </p:nvCxnSpPr>
        <p:spPr>
          <a:xfrm>
            <a:off x="4362994" y="3509815"/>
            <a:ext cx="34747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icture Placeholder 16"/>
          <p:cNvSpPr>
            <a:spLocks noGrp="1"/>
          </p:cNvSpPr>
          <p:nvPr>
            <p:ph type="pic" sz="quarter" idx="14" hasCustomPrompt="1"/>
          </p:nvPr>
        </p:nvSpPr>
        <p:spPr>
          <a:xfrm>
            <a:off x="2661656" y="6121226"/>
            <a:ext cx="2446053" cy="564463"/>
          </a:xfrm>
        </p:spPr>
        <p:txBody>
          <a:bodyPr anchor="ctr"/>
          <a:lstStyle>
            <a:lvl1pPr marL="0" indent="0" algn="ctr">
              <a:buNone/>
              <a:defRPr sz="1200" baseline="0">
                <a:solidFill>
                  <a:schemeClr val="accent1"/>
                </a:solidFill>
              </a:defRPr>
            </a:lvl1pPr>
          </a:lstStyle>
          <a:p>
            <a:r>
              <a:rPr lang="en-GB" dirty="0"/>
              <a:t>&lt; ADD CLIENT LOGO OR DELETE ME &gt;</a:t>
            </a:r>
          </a:p>
        </p:txBody>
      </p:sp>
      <p:pic>
        <p:nvPicPr>
          <p:cNvPr id="9" name="Picture 8">
            <a:extLst>
              <a:ext uri="{FF2B5EF4-FFF2-40B4-BE49-F238E27FC236}">
                <a16:creationId xmlns:a16="http://schemas.microsoft.com/office/drawing/2014/main" id="{96C49C9C-102F-4A0C-8044-62359AEA37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1" name="Rectangle 10">
            <a:extLst>
              <a:ext uri="{FF2B5EF4-FFF2-40B4-BE49-F238E27FC236}">
                <a16:creationId xmlns:a16="http://schemas.microsoft.com/office/drawing/2014/main" id="{3A5315C2-29F9-48B6-85B8-B810D990FB1E}"/>
              </a:ext>
            </a:extLst>
          </p:cNvPr>
          <p:cNvSpPr/>
          <p:nvPr userDrawn="1"/>
        </p:nvSpPr>
        <p:spPr>
          <a:xfrm>
            <a:off x="0" y="0"/>
            <a:ext cx="12192000" cy="130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7" name="Oval 6">
            <a:extLst>
              <a:ext uri="{FF2B5EF4-FFF2-40B4-BE49-F238E27FC236}">
                <a16:creationId xmlns:a16="http://schemas.microsoft.com/office/drawing/2014/main" id="{49938CFC-FA6A-4693-BC44-F546DF361E2B}"/>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dirty="0"/>
          </a:p>
        </p:txBody>
      </p:sp>
    </p:spTree>
    <p:extLst>
      <p:ext uri="{BB962C8B-B14F-4D97-AF65-F5344CB8AC3E}">
        <p14:creationId xmlns:p14="http://schemas.microsoft.com/office/powerpoint/2010/main" val="2334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Light Oran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E6C64-193C-41FE-9116-70119152081C}"/>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367246" y="2020651"/>
            <a:ext cx="9562011" cy="1149940"/>
          </a:xfrm>
        </p:spPr>
        <p:txBody>
          <a:bodyPr lIns="0" tIns="0" rIns="0" bIns="0" anchor="b"/>
          <a:lstStyle>
            <a:lvl1pPr algn="ctr">
              <a:lnSpc>
                <a:spcPts val="3800"/>
              </a:lnSpc>
              <a:defRPr sz="3400" spc="700" baseline="0">
                <a:solidFill>
                  <a:schemeClr val="bg1"/>
                </a:solidFill>
              </a:defRPr>
            </a:lvl1pPr>
          </a:lstStyle>
          <a:p>
            <a:r>
              <a:rPr lang="en-US" dirty="0"/>
              <a:t>Add your presentation</a:t>
            </a:r>
            <a:br>
              <a:rPr lang="en-US" dirty="0"/>
            </a:br>
            <a:r>
              <a:rPr lang="en-US" dirty="0"/>
              <a:t>title here</a:t>
            </a:r>
            <a:endParaRPr lang="en-GB" dirty="0"/>
          </a:p>
        </p:txBody>
      </p:sp>
      <p:sp>
        <p:nvSpPr>
          <p:cNvPr id="3" name="Subtitle 2"/>
          <p:cNvSpPr>
            <a:spLocks noGrp="1"/>
          </p:cNvSpPr>
          <p:nvPr>
            <p:ph type="subTitle" idx="1" hasCustomPrompt="1"/>
          </p:nvPr>
        </p:nvSpPr>
        <p:spPr>
          <a:xfrm>
            <a:off x="1367245" y="3953953"/>
            <a:ext cx="9562011" cy="955766"/>
          </a:xfrm>
        </p:spPr>
        <p:txBody>
          <a:bodyPr/>
          <a:lstStyle>
            <a:lvl1pPr marL="0" indent="0" algn="ctr">
              <a:buNone/>
              <a:defRPr sz="2000" b="1"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author or subtitle</a:t>
            </a:r>
            <a:endParaRPr lang="en-GB" dirty="0"/>
          </a:p>
        </p:txBody>
      </p:sp>
      <p:sp>
        <p:nvSpPr>
          <p:cNvPr id="5" name="Footer Placeholder 4"/>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13" name="Text Placeholder 12"/>
          <p:cNvSpPr>
            <a:spLocks noGrp="1"/>
          </p:cNvSpPr>
          <p:nvPr>
            <p:ph type="body" sz="quarter" idx="13" hasCustomPrompt="1"/>
          </p:nvPr>
        </p:nvSpPr>
        <p:spPr>
          <a:xfrm>
            <a:off x="1358538" y="1231200"/>
            <a:ext cx="9570720" cy="686707"/>
          </a:xfrm>
        </p:spPr>
        <p:txBody>
          <a:bodyPr anchor="b"/>
          <a:lstStyle>
            <a:lvl1pPr marL="0" indent="0" algn="ctr">
              <a:buNone/>
              <a:defRPr sz="2000" baseline="0">
                <a:solidFill>
                  <a:schemeClr val="accent2"/>
                </a:solidFill>
              </a:defRPr>
            </a:lvl1pPr>
          </a:lstStyle>
          <a:p>
            <a:pPr lvl="0"/>
            <a:r>
              <a:rPr lang="en-US" dirty="0" err="1"/>
              <a:t>XXth</a:t>
            </a:r>
            <a:r>
              <a:rPr lang="en-US" dirty="0"/>
              <a:t> XXXXXX 202X</a:t>
            </a:r>
            <a:endParaRPr lang="en-GB" dirty="0"/>
          </a:p>
        </p:txBody>
      </p:sp>
      <p:cxnSp>
        <p:nvCxnSpPr>
          <p:cNvPr id="15" name="Straight Connector 14"/>
          <p:cNvCxnSpPr/>
          <p:nvPr userDrawn="1"/>
        </p:nvCxnSpPr>
        <p:spPr>
          <a:xfrm>
            <a:off x="4362994" y="3509815"/>
            <a:ext cx="34747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16"/>
          <p:cNvSpPr>
            <a:spLocks noGrp="1"/>
          </p:cNvSpPr>
          <p:nvPr>
            <p:ph type="pic" sz="quarter" idx="14" hasCustomPrompt="1"/>
          </p:nvPr>
        </p:nvSpPr>
        <p:spPr>
          <a:xfrm>
            <a:off x="2661656" y="6121226"/>
            <a:ext cx="2446053" cy="564463"/>
          </a:xfrm>
        </p:spPr>
        <p:txBody>
          <a:bodyPr anchor="ctr"/>
          <a:lstStyle>
            <a:lvl1pPr marL="0" indent="0" algn="ctr">
              <a:buNone/>
              <a:defRPr sz="1200" baseline="0">
                <a:solidFill>
                  <a:schemeClr val="accent1"/>
                </a:solidFill>
              </a:defRPr>
            </a:lvl1pPr>
          </a:lstStyle>
          <a:p>
            <a:r>
              <a:rPr lang="en-GB" dirty="0"/>
              <a:t>&lt; ADD CLIENT LOGO OR DELETE ME &gt;</a:t>
            </a:r>
          </a:p>
        </p:txBody>
      </p:sp>
      <p:pic>
        <p:nvPicPr>
          <p:cNvPr id="9" name="Picture 8">
            <a:extLst>
              <a:ext uri="{FF2B5EF4-FFF2-40B4-BE49-F238E27FC236}">
                <a16:creationId xmlns:a16="http://schemas.microsoft.com/office/drawing/2014/main" id="{96C49C9C-102F-4A0C-8044-62359AEA37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1" name="Rectangle 10">
            <a:extLst>
              <a:ext uri="{FF2B5EF4-FFF2-40B4-BE49-F238E27FC236}">
                <a16:creationId xmlns:a16="http://schemas.microsoft.com/office/drawing/2014/main" id="{3A5315C2-29F9-48B6-85B8-B810D990FB1E}"/>
              </a:ext>
            </a:extLst>
          </p:cNvPr>
          <p:cNvSpPr/>
          <p:nvPr userDrawn="1"/>
        </p:nvSpPr>
        <p:spPr>
          <a:xfrm>
            <a:off x="0" y="0"/>
            <a:ext cx="12192000" cy="130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7" name="Oval 6">
            <a:extLst>
              <a:ext uri="{FF2B5EF4-FFF2-40B4-BE49-F238E27FC236}">
                <a16:creationId xmlns:a16="http://schemas.microsoft.com/office/drawing/2014/main" id="{49938CFC-FA6A-4693-BC44-F546DF361E2B}"/>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dirty="0"/>
          </a:p>
        </p:txBody>
      </p:sp>
    </p:spTree>
    <p:extLst>
      <p:ext uri="{BB962C8B-B14F-4D97-AF65-F5344CB8AC3E}">
        <p14:creationId xmlns:p14="http://schemas.microsoft.com/office/powerpoint/2010/main" val="94407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246" y="2021243"/>
            <a:ext cx="9562011" cy="1149940"/>
          </a:xfrm>
        </p:spPr>
        <p:txBody>
          <a:bodyPr lIns="0" tIns="0" rIns="0" bIns="0" anchor="b"/>
          <a:lstStyle>
            <a:lvl1pPr algn="ctr">
              <a:lnSpc>
                <a:spcPts val="3800"/>
              </a:lnSpc>
              <a:defRPr sz="3400" spc="700" baseline="0">
                <a:solidFill>
                  <a:schemeClr val="tx2"/>
                </a:solidFill>
              </a:defRPr>
            </a:lvl1pPr>
          </a:lstStyle>
          <a:p>
            <a:r>
              <a:rPr lang="en-US" dirty="0"/>
              <a:t>Add your presentation</a:t>
            </a:r>
            <a:br>
              <a:rPr lang="en-US" dirty="0"/>
            </a:br>
            <a:r>
              <a:rPr lang="en-US" dirty="0"/>
              <a:t>title here</a:t>
            </a:r>
            <a:endParaRPr lang="en-GB" dirty="0"/>
          </a:p>
        </p:txBody>
      </p:sp>
      <p:sp>
        <p:nvSpPr>
          <p:cNvPr id="3" name="Subtitle 2"/>
          <p:cNvSpPr>
            <a:spLocks noGrp="1"/>
          </p:cNvSpPr>
          <p:nvPr>
            <p:ph type="subTitle" idx="1" hasCustomPrompt="1"/>
          </p:nvPr>
        </p:nvSpPr>
        <p:spPr>
          <a:xfrm>
            <a:off x="1367245" y="3954545"/>
            <a:ext cx="9562011" cy="955766"/>
          </a:xfrm>
        </p:spPr>
        <p:txBody>
          <a:bodyPr/>
          <a:lstStyle>
            <a:lvl1pPr marL="0" indent="0" algn="ctr">
              <a:buNone/>
              <a:defRPr sz="2000" b="1"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author or subtitle</a:t>
            </a:r>
            <a:endParaRPr lang="en-GB" dirty="0"/>
          </a:p>
        </p:txBody>
      </p:sp>
      <p:sp>
        <p:nvSpPr>
          <p:cNvPr id="7" name="Rectangle 6"/>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358538" y="1229759"/>
            <a:ext cx="9570720" cy="686707"/>
          </a:xfrm>
        </p:spPr>
        <p:txBody>
          <a:bodyPr anchor="b"/>
          <a:lstStyle>
            <a:lvl1pPr marL="0" indent="0" algn="ctr">
              <a:buNone/>
              <a:defRPr sz="2000" baseline="0">
                <a:solidFill>
                  <a:schemeClr val="accent2"/>
                </a:solidFill>
              </a:defRPr>
            </a:lvl1pPr>
          </a:lstStyle>
          <a:p>
            <a:pPr lvl="0"/>
            <a:r>
              <a:rPr lang="en-US" dirty="0" err="1"/>
              <a:t>XXth</a:t>
            </a:r>
            <a:r>
              <a:rPr lang="en-US" dirty="0"/>
              <a:t> XXXXXX 202X</a:t>
            </a:r>
            <a:endParaRPr lang="en-GB" dirty="0"/>
          </a:p>
        </p:txBody>
      </p:sp>
      <p:cxnSp>
        <p:nvCxnSpPr>
          <p:cNvPr id="15" name="Straight Connector 14"/>
          <p:cNvCxnSpPr/>
          <p:nvPr userDrawn="1"/>
        </p:nvCxnSpPr>
        <p:spPr>
          <a:xfrm>
            <a:off x="4362994" y="3510407"/>
            <a:ext cx="34747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0EC86B9-9696-463F-B316-3EC0BC029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6" name="Picture Placeholder 16">
            <a:extLst>
              <a:ext uri="{FF2B5EF4-FFF2-40B4-BE49-F238E27FC236}">
                <a16:creationId xmlns:a16="http://schemas.microsoft.com/office/drawing/2014/main" id="{79384C10-A9D2-410E-BD2E-76764F3891F2}"/>
              </a:ext>
            </a:extLst>
          </p:cNvPr>
          <p:cNvSpPr>
            <a:spLocks noGrp="1"/>
          </p:cNvSpPr>
          <p:nvPr>
            <p:ph type="pic" sz="quarter" idx="14" hasCustomPrompt="1"/>
          </p:nvPr>
        </p:nvSpPr>
        <p:spPr>
          <a:xfrm>
            <a:off x="2661656" y="6121226"/>
            <a:ext cx="2446053" cy="564463"/>
          </a:xfrm>
        </p:spPr>
        <p:txBody>
          <a:bodyPr anchor="ctr"/>
          <a:lstStyle>
            <a:lvl1pPr marL="0" indent="0" algn="ctr">
              <a:buNone/>
              <a:defRPr sz="1200" baseline="0">
                <a:solidFill>
                  <a:schemeClr val="accent1"/>
                </a:solidFill>
              </a:defRPr>
            </a:lvl1pPr>
          </a:lstStyle>
          <a:p>
            <a:r>
              <a:rPr lang="en-GB" dirty="0"/>
              <a:t>&lt; ADD CLIENT LOGO OR DELETE ME &gt;</a:t>
            </a:r>
          </a:p>
        </p:txBody>
      </p:sp>
      <p:sp>
        <p:nvSpPr>
          <p:cNvPr id="18" name="Footer Placeholder 4">
            <a:extLst>
              <a:ext uri="{FF2B5EF4-FFF2-40B4-BE49-F238E27FC236}">
                <a16:creationId xmlns:a16="http://schemas.microsoft.com/office/drawing/2014/main" id="{1C0A47C8-C646-4174-AA8D-0587FD7422EC}"/>
              </a:ext>
            </a:extLst>
          </p:cNvPr>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19" name="Slide Number Placeholder 5">
            <a:extLst>
              <a:ext uri="{FF2B5EF4-FFF2-40B4-BE49-F238E27FC236}">
                <a16:creationId xmlns:a16="http://schemas.microsoft.com/office/drawing/2014/main" id="{E1D9B09C-50A3-44DB-9106-C8585D84D81C}"/>
              </a:ext>
            </a:extLst>
          </p:cNvPr>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
        <p:nvSpPr>
          <p:cNvPr id="9" name="Rectangle 8">
            <a:extLst>
              <a:ext uri="{FF2B5EF4-FFF2-40B4-BE49-F238E27FC236}">
                <a16:creationId xmlns:a16="http://schemas.microsoft.com/office/drawing/2014/main" id="{8048FB99-3595-46E9-B76F-E97C69A534E2}"/>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6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E6C64-193C-41FE-9116-70119152081C}"/>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367246" y="2020651"/>
            <a:ext cx="9562011" cy="1149940"/>
          </a:xfrm>
        </p:spPr>
        <p:txBody>
          <a:bodyPr lIns="0" tIns="0" rIns="0" bIns="0" anchor="b"/>
          <a:lstStyle>
            <a:lvl1pPr algn="ctr">
              <a:lnSpc>
                <a:spcPts val="3800"/>
              </a:lnSpc>
              <a:defRPr sz="3400" spc="700" baseline="0">
                <a:solidFill>
                  <a:schemeClr val="bg1"/>
                </a:solidFill>
              </a:defRPr>
            </a:lvl1pPr>
          </a:lstStyle>
          <a:p>
            <a:r>
              <a:rPr lang="en-US" dirty="0"/>
              <a:t>Add your presentation</a:t>
            </a:r>
            <a:br>
              <a:rPr lang="en-US" dirty="0"/>
            </a:br>
            <a:r>
              <a:rPr lang="en-US" dirty="0"/>
              <a:t>title here</a:t>
            </a:r>
            <a:endParaRPr lang="en-GB" dirty="0"/>
          </a:p>
        </p:txBody>
      </p:sp>
      <p:sp>
        <p:nvSpPr>
          <p:cNvPr id="3" name="Subtitle 2"/>
          <p:cNvSpPr>
            <a:spLocks noGrp="1"/>
          </p:cNvSpPr>
          <p:nvPr>
            <p:ph type="subTitle" idx="1" hasCustomPrompt="1"/>
          </p:nvPr>
        </p:nvSpPr>
        <p:spPr>
          <a:xfrm>
            <a:off x="1367245" y="3953953"/>
            <a:ext cx="9562011" cy="955766"/>
          </a:xfrm>
        </p:spPr>
        <p:txBody>
          <a:bodyPr/>
          <a:lstStyle>
            <a:lvl1pPr marL="0" indent="0" algn="ctr">
              <a:buNone/>
              <a:defRPr sz="2000" b="1"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author or subtitle</a:t>
            </a:r>
            <a:endParaRPr lang="en-GB" dirty="0"/>
          </a:p>
        </p:txBody>
      </p:sp>
      <p:sp>
        <p:nvSpPr>
          <p:cNvPr id="5" name="Footer Placeholder 4"/>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13" name="Text Placeholder 12"/>
          <p:cNvSpPr>
            <a:spLocks noGrp="1"/>
          </p:cNvSpPr>
          <p:nvPr>
            <p:ph type="body" sz="quarter" idx="13" hasCustomPrompt="1"/>
          </p:nvPr>
        </p:nvSpPr>
        <p:spPr>
          <a:xfrm>
            <a:off x="1358538" y="1231200"/>
            <a:ext cx="9570720" cy="686707"/>
          </a:xfrm>
        </p:spPr>
        <p:txBody>
          <a:bodyPr anchor="b"/>
          <a:lstStyle>
            <a:lvl1pPr marL="0" indent="0" algn="ctr">
              <a:buNone/>
              <a:defRPr sz="2000" baseline="0">
                <a:solidFill>
                  <a:schemeClr val="accent3">
                    <a:lumMod val="60000"/>
                    <a:lumOff val="40000"/>
                  </a:schemeClr>
                </a:solidFill>
              </a:defRPr>
            </a:lvl1pPr>
          </a:lstStyle>
          <a:p>
            <a:pPr lvl="0"/>
            <a:r>
              <a:rPr lang="en-US" dirty="0" err="1"/>
              <a:t>XXth</a:t>
            </a:r>
            <a:r>
              <a:rPr lang="en-US" dirty="0"/>
              <a:t> XXXXXX 202X</a:t>
            </a:r>
            <a:endParaRPr lang="en-GB" dirty="0"/>
          </a:p>
        </p:txBody>
      </p:sp>
      <p:cxnSp>
        <p:nvCxnSpPr>
          <p:cNvPr id="15" name="Straight Connector 14"/>
          <p:cNvCxnSpPr/>
          <p:nvPr userDrawn="1"/>
        </p:nvCxnSpPr>
        <p:spPr>
          <a:xfrm>
            <a:off x="4362994" y="3509815"/>
            <a:ext cx="34747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icture Placeholder 16"/>
          <p:cNvSpPr>
            <a:spLocks noGrp="1"/>
          </p:cNvSpPr>
          <p:nvPr>
            <p:ph type="pic" sz="quarter" idx="14" hasCustomPrompt="1"/>
          </p:nvPr>
        </p:nvSpPr>
        <p:spPr>
          <a:xfrm>
            <a:off x="2661656" y="6121226"/>
            <a:ext cx="2446053" cy="564463"/>
          </a:xfrm>
        </p:spPr>
        <p:txBody>
          <a:bodyPr anchor="ctr"/>
          <a:lstStyle>
            <a:lvl1pPr marL="0" indent="0" algn="ctr">
              <a:buNone/>
              <a:defRPr sz="1200" baseline="0">
                <a:solidFill>
                  <a:schemeClr val="accent1"/>
                </a:solidFill>
              </a:defRPr>
            </a:lvl1pPr>
          </a:lstStyle>
          <a:p>
            <a:r>
              <a:rPr lang="en-GB" dirty="0"/>
              <a:t>&lt; ADD CLIENT LOGO OR DELETE ME &gt;</a:t>
            </a:r>
          </a:p>
        </p:txBody>
      </p:sp>
      <p:pic>
        <p:nvPicPr>
          <p:cNvPr id="9" name="Picture 8">
            <a:extLst>
              <a:ext uri="{FF2B5EF4-FFF2-40B4-BE49-F238E27FC236}">
                <a16:creationId xmlns:a16="http://schemas.microsoft.com/office/drawing/2014/main" id="{96C49C9C-102F-4A0C-8044-62359AEA37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1" name="Rectangle 10">
            <a:extLst>
              <a:ext uri="{FF2B5EF4-FFF2-40B4-BE49-F238E27FC236}">
                <a16:creationId xmlns:a16="http://schemas.microsoft.com/office/drawing/2014/main" id="{3A5315C2-29F9-48B6-85B8-B810D990FB1E}"/>
              </a:ext>
            </a:extLst>
          </p:cNvPr>
          <p:cNvSpPr/>
          <p:nvPr userDrawn="1"/>
        </p:nvSpPr>
        <p:spPr>
          <a:xfrm>
            <a:off x="0" y="0"/>
            <a:ext cx="12192000" cy="130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7" name="Oval 6">
            <a:extLst>
              <a:ext uri="{FF2B5EF4-FFF2-40B4-BE49-F238E27FC236}">
                <a16:creationId xmlns:a16="http://schemas.microsoft.com/office/drawing/2014/main" id="{49938CFC-FA6A-4693-BC44-F546DF361E2B}"/>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dirty="0"/>
          </a:p>
        </p:txBody>
      </p:sp>
    </p:spTree>
    <p:extLst>
      <p:ext uri="{BB962C8B-B14F-4D97-AF65-F5344CB8AC3E}">
        <p14:creationId xmlns:p14="http://schemas.microsoft.com/office/powerpoint/2010/main" val="325751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Dark Teal">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2F837-42D7-4C72-8139-5F7A747203A5}"/>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079864" y="2333896"/>
            <a:ext cx="5355861" cy="2699658"/>
          </a:xfrm>
        </p:spPr>
        <p:txBody>
          <a:bodyPr lIns="0" tIns="0" rIns="0" bIns="0" anchor="t"/>
          <a:lstStyle>
            <a:lvl1pPr algn="l">
              <a:lnSpc>
                <a:spcPts val="3800"/>
              </a:lnSpc>
              <a:defRPr sz="3400" spc="700" baseline="0">
                <a:solidFill>
                  <a:schemeClr val="bg1"/>
                </a:solidFill>
              </a:defRPr>
            </a:lvl1pPr>
          </a:lstStyle>
          <a:p>
            <a:r>
              <a:rPr lang="en-US" dirty="0"/>
              <a:t>Add your section  chapter title here</a:t>
            </a:r>
            <a:endParaRPr lang="en-GB" dirty="0"/>
          </a:p>
        </p:txBody>
      </p:sp>
      <p:sp>
        <p:nvSpPr>
          <p:cNvPr id="5" name="Footer Placeholder 4"/>
          <p:cNvSpPr>
            <a:spLocks noGrp="1"/>
          </p:cNvSpPr>
          <p:nvPr>
            <p:ph type="ftr" sz="quarter" idx="11"/>
          </p:nvPr>
        </p:nvSpPr>
        <p:spPr/>
        <p:txBody>
          <a:bodyPr/>
          <a:lstStyle>
            <a:lvl1pPr>
              <a:defRPr>
                <a:solidFill>
                  <a:schemeClr val="accent4"/>
                </a:solidFill>
              </a:defRPr>
            </a:lvl1pPr>
          </a:lstStyle>
          <a:p>
            <a:r>
              <a:rPr lang="en-GB"/>
              <a:t>©Climate Coaching Alliance 2021</a:t>
            </a:r>
            <a:endParaRPr lang="en-GB" dirty="0"/>
          </a:p>
        </p:txBody>
      </p:sp>
      <p:sp>
        <p:nvSpPr>
          <p:cNvPr id="7" name="Rectangle 6"/>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088571" y="1001124"/>
            <a:ext cx="5347154" cy="602252"/>
          </a:xfrm>
        </p:spPr>
        <p:txBody>
          <a:bodyPr anchor="b"/>
          <a:lstStyle>
            <a:lvl1pPr marL="0" indent="0" algn="l">
              <a:buNone/>
              <a:defRPr sz="2000" baseline="0">
                <a:solidFill>
                  <a:schemeClr val="bg1"/>
                </a:solidFill>
              </a:defRPr>
            </a:lvl1pPr>
          </a:lstStyle>
          <a:p>
            <a:pPr lvl="0"/>
            <a:r>
              <a:rPr lang="en-US" dirty="0"/>
              <a:t>Section Name or Number</a:t>
            </a:r>
            <a:endParaRPr lang="en-GB" dirty="0"/>
          </a:p>
        </p:txBody>
      </p:sp>
      <p:cxnSp>
        <p:nvCxnSpPr>
          <p:cNvPr id="15" name="Straight Connector 14"/>
          <p:cNvCxnSpPr/>
          <p:nvPr userDrawn="1"/>
        </p:nvCxnSpPr>
        <p:spPr>
          <a:xfrm>
            <a:off x="1080000" y="1968137"/>
            <a:ext cx="236873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1362F21-6896-42A2-9257-D1636FA89C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8" name="Oval 7">
            <a:extLst>
              <a:ext uri="{FF2B5EF4-FFF2-40B4-BE49-F238E27FC236}">
                <a16:creationId xmlns:a16="http://schemas.microsoft.com/office/drawing/2014/main" id="{0AA39802-4F8A-4041-8749-A3209DB940DA}"/>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492031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Light Orange">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2F837-42D7-4C72-8139-5F7A747203A5}"/>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079864" y="2333896"/>
            <a:ext cx="5355861" cy="2699658"/>
          </a:xfrm>
        </p:spPr>
        <p:txBody>
          <a:bodyPr lIns="0" tIns="0" rIns="0" bIns="0" anchor="t"/>
          <a:lstStyle>
            <a:lvl1pPr algn="l">
              <a:lnSpc>
                <a:spcPts val="3800"/>
              </a:lnSpc>
              <a:defRPr sz="3400" spc="700" baseline="0">
                <a:solidFill>
                  <a:schemeClr val="bg1"/>
                </a:solidFill>
              </a:defRPr>
            </a:lvl1pPr>
          </a:lstStyle>
          <a:p>
            <a:r>
              <a:rPr lang="en-US" dirty="0"/>
              <a:t>Add your section  chapter title here</a:t>
            </a:r>
            <a:endParaRPr lang="en-GB" dirty="0"/>
          </a:p>
        </p:txBody>
      </p:sp>
      <p:sp>
        <p:nvSpPr>
          <p:cNvPr id="5" name="Footer Placeholder 4"/>
          <p:cNvSpPr>
            <a:spLocks noGrp="1"/>
          </p:cNvSpPr>
          <p:nvPr>
            <p:ph type="ftr" sz="quarter" idx="11"/>
          </p:nvPr>
        </p:nvSpPr>
        <p:spPr/>
        <p:txBody>
          <a:bodyPr/>
          <a:lstStyle>
            <a:lvl1pPr>
              <a:defRPr>
                <a:solidFill>
                  <a:schemeClr val="accent4"/>
                </a:solidFill>
              </a:defRPr>
            </a:lvl1pPr>
          </a:lstStyle>
          <a:p>
            <a:r>
              <a:rPr lang="en-GB"/>
              <a:t>©Climate Coaching Alliance 2021</a:t>
            </a:r>
            <a:endParaRPr lang="en-GB" dirty="0"/>
          </a:p>
        </p:txBody>
      </p:sp>
      <p:sp>
        <p:nvSpPr>
          <p:cNvPr id="7" name="Rectangle 6"/>
          <p:cNvSpPr/>
          <p:nvPr userDrawn="1"/>
        </p:nvSpPr>
        <p:spPr>
          <a:xfrm>
            <a:off x="0" y="0"/>
            <a:ext cx="12192000" cy="130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088571" y="1001124"/>
            <a:ext cx="5347154" cy="602252"/>
          </a:xfrm>
        </p:spPr>
        <p:txBody>
          <a:bodyPr anchor="b"/>
          <a:lstStyle>
            <a:lvl1pPr marL="0" indent="0" algn="l">
              <a:buNone/>
              <a:defRPr sz="2000" baseline="0">
                <a:solidFill>
                  <a:schemeClr val="bg1"/>
                </a:solidFill>
              </a:defRPr>
            </a:lvl1pPr>
          </a:lstStyle>
          <a:p>
            <a:pPr lvl="0"/>
            <a:r>
              <a:rPr lang="en-US" dirty="0"/>
              <a:t>Section Name or Number</a:t>
            </a:r>
            <a:endParaRPr lang="en-GB" dirty="0"/>
          </a:p>
        </p:txBody>
      </p:sp>
      <p:cxnSp>
        <p:nvCxnSpPr>
          <p:cNvPr id="15" name="Straight Connector 14"/>
          <p:cNvCxnSpPr/>
          <p:nvPr userDrawn="1"/>
        </p:nvCxnSpPr>
        <p:spPr>
          <a:xfrm>
            <a:off x="1080000" y="1968137"/>
            <a:ext cx="236873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1362F21-6896-42A2-9257-D1636FA89C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8" name="Oval 7">
            <a:extLst>
              <a:ext uri="{FF2B5EF4-FFF2-40B4-BE49-F238E27FC236}">
                <a16:creationId xmlns:a16="http://schemas.microsoft.com/office/drawing/2014/main" id="{0AA39802-4F8A-4041-8749-A3209DB940DA}"/>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1130902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9864" y="2333896"/>
            <a:ext cx="5355861" cy="2699658"/>
          </a:xfrm>
        </p:spPr>
        <p:txBody>
          <a:bodyPr lIns="0" tIns="0" rIns="0" bIns="0" anchor="t"/>
          <a:lstStyle>
            <a:lvl1pPr algn="l">
              <a:lnSpc>
                <a:spcPts val="3800"/>
              </a:lnSpc>
              <a:defRPr sz="3400" spc="700" baseline="0">
                <a:solidFill>
                  <a:schemeClr val="tx1"/>
                </a:solidFill>
              </a:defRPr>
            </a:lvl1pPr>
          </a:lstStyle>
          <a:p>
            <a:r>
              <a:rPr lang="en-US" dirty="0"/>
              <a:t>Add your section  chapter title here</a:t>
            </a:r>
            <a:endParaRPr lang="en-GB" dirty="0"/>
          </a:p>
        </p:txBody>
      </p:sp>
      <p:sp>
        <p:nvSpPr>
          <p:cNvPr id="5" name="Footer Placeholder 4"/>
          <p:cNvSpPr>
            <a:spLocks noGrp="1"/>
          </p:cNvSpPr>
          <p:nvPr>
            <p:ph type="ftr" sz="quarter" idx="11"/>
          </p:nvPr>
        </p:nvSpPr>
        <p:spPr/>
        <p:txBody>
          <a:bodyPr/>
          <a:lstStyle>
            <a:lvl1pPr>
              <a:defRPr>
                <a:solidFill>
                  <a:schemeClr val="accent4"/>
                </a:solidFill>
              </a:defRPr>
            </a:lvl1pPr>
          </a:lstStyle>
          <a:p>
            <a:r>
              <a:rPr lang="en-GB"/>
              <a:t>©Climate Coaching Alliance 2021</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27498E-B465-471E-81D0-0059E6AAF9EA}" type="slidenum">
              <a:rPr lang="en-GB" smtClean="0"/>
              <a:pPr/>
              <a:t>‹N°›</a:t>
            </a:fld>
            <a:endParaRPr lang="en-GB"/>
          </a:p>
        </p:txBody>
      </p:sp>
      <p:sp>
        <p:nvSpPr>
          <p:cNvPr id="7" name="Rectangle 6"/>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088571" y="1001124"/>
            <a:ext cx="5347154" cy="602251"/>
          </a:xfrm>
        </p:spPr>
        <p:txBody>
          <a:bodyPr anchor="b"/>
          <a:lstStyle>
            <a:lvl1pPr marL="0" indent="0" algn="l">
              <a:buNone/>
              <a:defRPr sz="2000" baseline="0">
                <a:solidFill>
                  <a:schemeClr val="accent2"/>
                </a:solidFill>
              </a:defRPr>
            </a:lvl1pPr>
          </a:lstStyle>
          <a:p>
            <a:pPr lvl="0"/>
            <a:r>
              <a:rPr lang="en-US" dirty="0"/>
              <a:t>Section Name or Number</a:t>
            </a:r>
            <a:endParaRPr lang="en-GB" dirty="0"/>
          </a:p>
        </p:txBody>
      </p:sp>
      <p:cxnSp>
        <p:nvCxnSpPr>
          <p:cNvPr id="15" name="Straight Connector 14"/>
          <p:cNvCxnSpPr/>
          <p:nvPr userDrawn="1"/>
        </p:nvCxnSpPr>
        <p:spPr>
          <a:xfrm>
            <a:off x="1080000" y="1968137"/>
            <a:ext cx="236873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FFD47B9-291A-4F49-BF54-7805B7D652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4" name="Rectangle 13">
            <a:extLst>
              <a:ext uri="{FF2B5EF4-FFF2-40B4-BE49-F238E27FC236}">
                <a16:creationId xmlns:a16="http://schemas.microsoft.com/office/drawing/2014/main" id="{B78F0F21-142A-486E-9B36-D54D436D9D1D}"/>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806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2F837-42D7-4C72-8139-5F7A747203A5}"/>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079864" y="2333896"/>
            <a:ext cx="5355861" cy="2699658"/>
          </a:xfrm>
        </p:spPr>
        <p:txBody>
          <a:bodyPr lIns="0" tIns="0" rIns="0" bIns="0" anchor="t"/>
          <a:lstStyle>
            <a:lvl1pPr algn="l">
              <a:lnSpc>
                <a:spcPts val="3800"/>
              </a:lnSpc>
              <a:defRPr sz="3400" spc="700" baseline="0">
                <a:solidFill>
                  <a:schemeClr val="bg1"/>
                </a:solidFill>
              </a:defRPr>
            </a:lvl1pPr>
          </a:lstStyle>
          <a:p>
            <a:r>
              <a:rPr lang="en-US" dirty="0"/>
              <a:t>Add your section  chapter title here</a:t>
            </a:r>
            <a:endParaRPr lang="en-GB" dirty="0"/>
          </a:p>
        </p:txBody>
      </p:sp>
      <p:sp>
        <p:nvSpPr>
          <p:cNvPr id="5" name="Footer Placeholder 4"/>
          <p:cNvSpPr>
            <a:spLocks noGrp="1"/>
          </p:cNvSpPr>
          <p:nvPr>
            <p:ph type="ftr" sz="quarter" idx="11"/>
          </p:nvPr>
        </p:nvSpPr>
        <p:spPr/>
        <p:txBody>
          <a:bodyPr/>
          <a:lstStyle>
            <a:lvl1pPr>
              <a:defRPr>
                <a:solidFill>
                  <a:schemeClr val="accent4"/>
                </a:solidFill>
              </a:defRPr>
            </a:lvl1pPr>
          </a:lstStyle>
          <a:p>
            <a:r>
              <a:rPr lang="en-GB"/>
              <a:t>©Climate Coaching Alliance 2021</a:t>
            </a:r>
            <a:endParaRPr lang="en-GB" dirty="0"/>
          </a:p>
        </p:txBody>
      </p:sp>
      <p:sp>
        <p:nvSpPr>
          <p:cNvPr id="7" name="Rectangle 6"/>
          <p:cNvSpPr/>
          <p:nvPr userDrawn="1"/>
        </p:nvSpPr>
        <p:spPr>
          <a:xfrm>
            <a:off x="0" y="0"/>
            <a:ext cx="12192000" cy="130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088571" y="1001124"/>
            <a:ext cx="5347154" cy="602252"/>
          </a:xfrm>
        </p:spPr>
        <p:txBody>
          <a:bodyPr anchor="b"/>
          <a:lstStyle>
            <a:lvl1pPr marL="0" indent="0" algn="l">
              <a:buNone/>
              <a:defRPr sz="2000" baseline="0">
                <a:solidFill>
                  <a:schemeClr val="bg1"/>
                </a:solidFill>
              </a:defRPr>
            </a:lvl1pPr>
          </a:lstStyle>
          <a:p>
            <a:pPr lvl="0"/>
            <a:r>
              <a:rPr lang="en-US" dirty="0"/>
              <a:t>Section Name or Number</a:t>
            </a:r>
            <a:endParaRPr lang="en-GB" dirty="0"/>
          </a:p>
        </p:txBody>
      </p:sp>
      <p:cxnSp>
        <p:nvCxnSpPr>
          <p:cNvPr id="15" name="Straight Connector 14"/>
          <p:cNvCxnSpPr/>
          <p:nvPr userDrawn="1"/>
        </p:nvCxnSpPr>
        <p:spPr>
          <a:xfrm>
            <a:off x="1080000" y="1968137"/>
            <a:ext cx="236873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1362F21-6896-42A2-9257-D1636FA89C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8" name="Oval 7">
            <a:extLst>
              <a:ext uri="{FF2B5EF4-FFF2-40B4-BE49-F238E27FC236}">
                <a16:creationId xmlns:a16="http://schemas.microsoft.com/office/drawing/2014/main" id="{0AA39802-4F8A-4041-8749-A3209DB940DA}"/>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5559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ADD YOUR slide TITLE HERE</a:t>
            </a:r>
            <a:endParaRPr lang="en-GB" dirty="0"/>
          </a:p>
        </p:txBody>
      </p:sp>
      <p:sp>
        <p:nvSpPr>
          <p:cNvPr id="3" name="Content Placeholder 2"/>
          <p:cNvSpPr>
            <a:spLocks noGrp="1"/>
          </p:cNvSpPr>
          <p:nvPr>
            <p:ph sz="half" idx="1" hasCustomPrompt="1"/>
          </p:nvPr>
        </p:nvSpPr>
        <p:spPr>
          <a:xfrm>
            <a:off x="604837" y="1603375"/>
            <a:ext cx="4471987" cy="3721068"/>
          </a:xfrm>
        </p:spPr>
        <p:txBody>
          <a:bodyPr/>
          <a:lstStyle>
            <a:lvl1pPr>
              <a:defRPr sz="2000"/>
            </a:lvl1pPr>
          </a:lstStyle>
          <a:p>
            <a:pPr lvl="0"/>
            <a:r>
              <a:rPr lang="en-US" dirty="0"/>
              <a:t>Add any type of content</a:t>
            </a:r>
            <a:endParaRPr lang="en-GB" dirty="0"/>
          </a:p>
        </p:txBody>
      </p:sp>
      <p:sp>
        <p:nvSpPr>
          <p:cNvPr id="4" name="Content Placeholder 3"/>
          <p:cNvSpPr>
            <a:spLocks noGrp="1"/>
          </p:cNvSpPr>
          <p:nvPr>
            <p:ph sz="half" idx="2" hasCustomPrompt="1"/>
          </p:nvPr>
        </p:nvSpPr>
        <p:spPr>
          <a:xfrm>
            <a:off x="5581649" y="1603375"/>
            <a:ext cx="6111875" cy="3721068"/>
          </a:xfrm>
        </p:spPr>
        <p:txBody>
          <a:bodyPr/>
          <a:lstStyle>
            <a:lvl1pPr>
              <a:defRPr sz="2000"/>
            </a:lvl1pPr>
          </a:lstStyle>
          <a:p>
            <a:pPr lvl="0"/>
            <a:r>
              <a:rPr lang="en-US" dirty="0"/>
              <a:t>Add any type of content</a:t>
            </a:r>
            <a:endParaRPr lang="en-GB" dirty="0"/>
          </a:p>
        </p:txBody>
      </p:sp>
      <p:sp>
        <p:nvSpPr>
          <p:cNvPr id="6" name="Footer Placeholder 5"/>
          <p:cNvSpPr>
            <a:spLocks noGrp="1"/>
          </p:cNvSpPr>
          <p:nvPr>
            <p:ph type="ftr" sz="quarter" idx="11"/>
          </p:nvPr>
        </p:nvSpPr>
        <p:spPr/>
        <p:txBody>
          <a:bodyPr/>
          <a:lstStyle/>
          <a:p>
            <a:r>
              <a:rPr lang="en-GB"/>
              <a:t>©Climate Coaching Alliance 2021</a:t>
            </a:r>
          </a:p>
        </p:txBody>
      </p:sp>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32B6A2F3-AFA3-4ADB-9CF1-2FB71AC756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2" name="Rectangle 11">
            <a:extLst>
              <a:ext uri="{FF2B5EF4-FFF2-40B4-BE49-F238E27FC236}">
                <a16:creationId xmlns:a16="http://schemas.microsoft.com/office/drawing/2014/main" id="{DAEC1390-2133-491C-8E19-61F5007BB9DB}"/>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957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Content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ADD YOUR slide TITLE HERE</a:t>
            </a:r>
            <a:endParaRPr lang="en-GB" dirty="0"/>
          </a:p>
        </p:txBody>
      </p:sp>
      <p:sp>
        <p:nvSpPr>
          <p:cNvPr id="3" name="Content Placeholder 2"/>
          <p:cNvSpPr>
            <a:spLocks noGrp="1"/>
          </p:cNvSpPr>
          <p:nvPr>
            <p:ph sz="half" idx="1" hasCustomPrompt="1"/>
          </p:nvPr>
        </p:nvSpPr>
        <p:spPr>
          <a:xfrm>
            <a:off x="604837" y="1603375"/>
            <a:ext cx="6109471" cy="3728816"/>
          </a:xfrm>
        </p:spPr>
        <p:txBody>
          <a:bodyPr/>
          <a:lstStyle>
            <a:lvl1pPr>
              <a:defRPr sz="2000"/>
            </a:lvl1pPr>
          </a:lstStyle>
          <a:p>
            <a:pPr lvl="0"/>
            <a:r>
              <a:rPr lang="en-US" dirty="0"/>
              <a:t>Add any type of content</a:t>
            </a:r>
            <a:endParaRPr lang="en-GB" dirty="0"/>
          </a:p>
        </p:txBody>
      </p:sp>
      <p:sp>
        <p:nvSpPr>
          <p:cNvPr id="4" name="Content Placeholder 3"/>
          <p:cNvSpPr>
            <a:spLocks noGrp="1"/>
          </p:cNvSpPr>
          <p:nvPr>
            <p:ph sz="half" idx="2" hasCustomPrompt="1"/>
          </p:nvPr>
        </p:nvSpPr>
        <p:spPr>
          <a:xfrm>
            <a:off x="7254239" y="1603375"/>
            <a:ext cx="4439285" cy="3728816"/>
          </a:xfrm>
        </p:spPr>
        <p:txBody>
          <a:bodyPr/>
          <a:lstStyle>
            <a:lvl1pPr>
              <a:defRPr sz="2000"/>
            </a:lvl1pPr>
          </a:lstStyle>
          <a:p>
            <a:pPr lvl="0"/>
            <a:r>
              <a:rPr lang="en-US" dirty="0"/>
              <a:t>Add any type of content</a:t>
            </a:r>
            <a:endParaRPr lang="en-GB" dirty="0"/>
          </a:p>
        </p:txBody>
      </p:sp>
      <p:sp>
        <p:nvSpPr>
          <p:cNvPr id="6" name="Footer Placeholder 5"/>
          <p:cNvSpPr>
            <a:spLocks noGrp="1"/>
          </p:cNvSpPr>
          <p:nvPr>
            <p:ph type="ftr" sz="quarter" idx="11"/>
          </p:nvPr>
        </p:nvSpPr>
        <p:spPr/>
        <p:txBody>
          <a:bodyPr/>
          <a:lstStyle/>
          <a:p>
            <a:r>
              <a:rPr lang="en-GB"/>
              <a:t>©Climate Coaching Alliance 2021</a:t>
            </a:r>
          </a:p>
        </p:txBody>
      </p:sp>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01243F72-3DC4-40D6-AC34-4FBD9AAE7D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2" name="Rectangle 11">
            <a:extLst>
              <a:ext uri="{FF2B5EF4-FFF2-40B4-BE49-F238E27FC236}">
                <a16:creationId xmlns:a16="http://schemas.microsoft.com/office/drawing/2014/main" id="{79D5F1BA-2493-43D9-8DF0-A04A529700D9}"/>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22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Light Orange">
  <p:cSld name="Divider Slide: Light Orange">
    <p:bg>
      <p:bgPr>
        <a:solidFill>
          <a:schemeClr val="accent3"/>
        </a:solidFill>
        <a:effectLst/>
      </p:bgPr>
    </p:bg>
    <p:spTree>
      <p:nvGrpSpPr>
        <p:cNvPr id="1" name="Shape 37"/>
        <p:cNvGrpSpPr/>
        <p:nvPr/>
      </p:nvGrpSpPr>
      <p:grpSpPr>
        <a:xfrm>
          <a:off x="0" y="0"/>
          <a:ext cx="0" cy="0"/>
          <a:chOff x="0" y="0"/>
          <a:chExt cx="0" cy="0"/>
        </a:xfrm>
      </p:grpSpPr>
      <p:sp>
        <p:nvSpPr>
          <p:cNvPr id="38" name="Google Shape;38;p15"/>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5"/>
          <p:cNvSpPr txBox="1">
            <a:spLocks noGrp="1"/>
          </p:cNvSpPr>
          <p:nvPr>
            <p:ph type="ctrTitle"/>
          </p:nvPr>
        </p:nvSpPr>
        <p:spPr>
          <a:xfrm>
            <a:off x="1079864" y="2333896"/>
            <a:ext cx="5355861" cy="2699658"/>
          </a:xfrm>
          <a:prstGeom prst="rect">
            <a:avLst/>
          </a:prstGeom>
          <a:noFill/>
          <a:ln>
            <a:noFill/>
          </a:ln>
        </p:spPr>
        <p:txBody>
          <a:bodyPr spcFirstLastPara="1" wrap="square" lIns="0" tIns="0" rIns="0" bIns="0" anchor="t" anchorCtr="0">
            <a:noAutofit/>
          </a:bodyPr>
          <a:lstStyle>
            <a:lvl1pPr lvl="0" algn="l">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p:nvPr/>
        </p:nvSpPr>
        <p:spPr>
          <a:xfrm>
            <a:off x="0" y="0"/>
            <a:ext cx="12192000" cy="1306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5"/>
          <p:cNvSpPr txBox="1">
            <a:spLocks noGrp="1"/>
          </p:cNvSpPr>
          <p:nvPr>
            <p:ph type="body" idx="1"/>
          </p:nvPr>
        </p:nvSpPr>
        <p:spPr>
          <a:xfrm>
            <a:off x="1088571" y="1001124"/>
            <a:ext cx="5347154" cy="60225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2500"/>
              <a:buNone/>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 name="Google Shape;43;p15"/>
          <p:cNvCxnSpPr/>
          <p:nvPr/>
        </p:nvCxnSpPr>
        <p:spPr>
          <a:xfrm>
            <a:off x="1080000" y="1968137"/>
            <a:ext cx="2368731" cy="0"/>
          </a:xfrm>
          <a:prstGeom prst="straightConnector1">
            <a:avLst/>
          </a:prstGeom>
          <a:noFill/>
          <a:ln w="19050" cap="flat" cmpd="sng">
            <a:solidFill>
              <a:schemeClr val="accent2"/>
            </a:solidFill>
            <a:prstDash val="solid"/>
            <a:miter lim="800000"/>
            <a:headEnd type="none" w="sm" len="sm"/>
            <a:tailEnd type="none" w="sm" len="sm"/>
          </a:ln>
        </p:spPr>
      </p:cxnSp>
      <p:pic>
        <p:nvPicPr>
          <p:cNvPr id="44" name="Google Shape;44;p15"/>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45" name="Google Shape;45;p15"/>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6" name="Google Shape;46;p15"/>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1"/>
                </a:solidFill>
                <a:latin typeface="Calibri"/>
                <a:ea typeface="Calibri"/>
                <a:cs typeface="Calibri"/>
                <a:sym typeface="Calibri"/>
              </a:defRPr>
            </a:lvl1pPr>
            <a:lvl2pPr marL="0" lvl="1" indent="0" algn="ctr">
              <a:spcBef>
                <a:spcPts val="0"/>
              </a:spcBef>
              <a:buNone/>
              <a:defRPr sz="1100" b="0" i="0" u="none" strike="noStrike" cap="none">
                <a:solidFill>
                  <a:schemeClr val="lt1"/>
                </a:solidFill>
                <a:latin typeface="Calibri"/>
                <a:ea typeface="Calibri"/>
                <a:cs typeface="Calibri"/>
                <a:sym typeface="Calibri"/>
              </a:defRPr>
            </a:lvl2pPr>
            <a:lvl3pPr marL="0" lvl="2" indent="0" algn="ctr">
              <a:spcBef>
                <a:spcPts val="0"/>
              </a:spcBef>
              <a:buNone/>
              <a:defRPr sz="1100" b="0" i="0" u="none" strike="noStrike" cap="none">
                <a:solidFill>
                  <a:schemeClr val="lt1"/>
                </a:solidFill>
                <a:latin typeface="Calibri"/>
                <a:ea typeface="Calibri"/>
                <a:cs typeface="Calibri"/>
                <a:sym typeface="Calibri"/>
              </a:defRPr>
            </a:lvl3pPr>
            <a:lvl4pPr marL="0" lvl="3" indent="0" algn="ctr">
              <a:spcBef>
                <a:spcPts val="0"/>
              </a:spcBef>
              <a:buNone/>
              <a:defRPr sz="1100" b="0" i="0" u="none" strike="noStrike" cap="none">
                <a:solidFill>
                  <a:schemeClr val="lt1"/>
                </a:solidFill>
                <a:latin typeface="Calibri"/>
                <a:ea typeface="Calibri"/>
                <a:cs typeface="Calibri"/>
                <a:sym typeface="Calibri"/>
              </a:defRPr>
            </a:lvl4pPr>
            <a:lvl5pPr marL="0" lvl="4" indent="0" algn="ctr">
              <a:spcBef>
                <a:spcPts val="0"/>
              </a:spcBef>
              <a:buNone/>
              <a:defRPr sz="1100" b="0" i="0" u="none" strike="noStrike" cap="none">
                <a:solidFill>
                  <a:schemeClr val="lt1"/>
                </a:solidFill>
                <a:latin typeface="Calibri"/>
                <a:ea typeface="Calibri"/>
                <a:cs typeface="Calibri"/>
                <a:sym typeface="Calibri"/>
              </a:defRPr>
            </a:lvl5pPr>
            <a:lvl6pPr marL="0" lvl="5" indent="0" algn="ctr">
              <a:spcBef>
                <a:spcPts val="0"/>
              </a:spcBef>
              <a:buNone/>
              <a:defRPr sz="1100" b="0" i="0" u="none" strike="noStrike" cap="none">
                <a:solidFill>
                  <a:schemeClr val="lt1"/>
                </a:solidFill>
                <a:latin typeface="Calibri"/>
                <a:ea typeface="Calibri"/>
                <a:cs typeface="Calibri"/>
                <a:sym typeface="Calibri"/>
              </a:defRPr>
            </a:lvl6pPr>
            <a:lvl7pPr marL="0" lvl="6" indent="0" algn="ctr">
              <a:spcBef>
                <a:spcPts val="0"/>
              </a:spcBef>
              <a:buNone/>
              <a:defRPr sz="1100" b="0" i="0" u="none" strike="noStrike" cap="none">
                <a:solidFill>
                  <a:schemeClr val="lt1"/>
                </a:solidFill>
                <a:latin typeface="Calibri"/>
                <a:ea typeface="Calibri"/>
                <a:cs typeface="Calibri"/>
                <a:sym typeface="Calibri"/>
              </a:defRPr>
            </a:lvl7pPr>
            <a:lvl8pPr marL="0" lvl="7" indent="0" algn="ctr">
              <a:spcBef>
                <a:spcPts val="0"/>
              </a:spcBef>
              <a:buNone/>
              <a:defRPr sz="1100" b="0" i="0" u="none" strike="noStrike" cap="none">
                <a:solidFill>
                  <a:schemeClr val="lt1"/>
                </a:solidFill>
                <a:latin typeface="Calibri"/>
                <a:ea typeface="Calibri"/>
                <a:cs typeface="Calibri"/>
                <a:sym typeface="Calibri"/>
              </a:defRPr>
            </a:lvl8pPr>
            <a:lvl9pPr marL="0" lvl="8" indent="0" algn="ctr">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Content 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ADD YOUR slide TITLE HERE</a:t>
            </a:r>
            <a:endParaRPr lang="en-GB" dirty="0"/>
          </a:p>
        </p:txBody>
      </p:sp>
      <p:sp>
        <p:nvSpPr>
          <p:cNvPr id="3" name="Content Placeholder 2"/>
          <p:cNvSpPr>
            <a:spLocks noGrp="1"/>
          </p:cNvSpPr>
          <p:nvPr>
            <p:ph sz="half" idx="1" hasCustomPrompt="1"/>
          </p:nvPr>
        </p:nvSpPr>
        <p:spPr>
          <a:xfrm>
            <a:off x="604837" y="1603375"/>
            <a:ext cx="5256031" cy="3721068"/>
          </a:xfrm>
        </p:spPr>
        <p:txBody>
          <a:bodyPr/>
          <a:lstStyle>
            <a:lvl1pPr>
              <a:defRPr sz="2000"/>
            </a:lvl1pPr>
          </a:lstStyle>
          <a:p>
            <a:pPr lvl="0"/>
            <a:r>
              <a:rPr lang="en-US" dirty="0"/>
              <a:t>Add any type of content</a:t>
            </a:r>
            <a:endParaRPr lang="en-GB" dirty="0"/>
          </a:p>
        </p:txBody>
      </p:sp>
      <p:sp>
        <p:nvSpPr>
          <p:cNvPr id="4" name="Content Placeholder 3"/>
          <p:cNvSpPr>
            <a:spLocks noGrp="1"/>
          </p:cNvSpPr>
          <p:nvPr>
            <p:ph sz="half" idx="2" hasCustomPrompt="1"/>
          </p:nvPr>
        </p:nvSpPr>
        <p:spPr>
          <a:xfrm>
            <a:off x="6435635" y="1603375"/>
            <a:ext cx="5257890" cy="3721068"/>
          </a:xfrm>
        </p:spPr>
        <p:txBody>
          <a:bodyPr/>
          <a:lstStyle>
            <a:lvl1pPr>
              <a:defRPr sz="2000"/>
            </a:lvl1pPr>
          </a:lstStyle>
          <a:p>
            <a:pPr lvl="0"/>
            <a:r>
              <a:rPr lang="en-US" dirty="0"/>
              <a:t>Add any type of content</a:t>
            </a:r>
            <a:endParaRPr lang="en-GB" dirty="0"/>
          </a:p>
        </p:txBody>
      </p:sp>
      <p:sp>
        <p:nvSpPr>
          <p:cNvPr id="6" name="Footer Placeholder 5"/>
          <p:cNvSpPr>
            <a:spLocks noGrp="1"/>
          </p:cNvSpPr>
          <p:nvPr>
            <p:ph type="ftr" sz="quarter" idx="11"/>
          </p:nvPr>
        </p:nvSpPr>
        <p:spPr/>
        <p:txBody>
          <a:bodyPr/>
          <a:lstStyle/>
          <a:p>
            <a:r>
              <a:rPr lang="en-GB"/>
              <a:t>©Climate Coaching Alliance 2021</a:t>
            </a:r>
          </a:p>
        </p:txBody>
      </p:sp>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025B5881-40F0-44B3-9182-7B60B1D05C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12" name="Rectangle 11">
            <a:extLst>
              <a:ext uri="{FF2B5EF4-FFF2-40B4-BE49-F238E27FC236}">
                <a16:creationId xmlns:a16="http://schemas.microsoft.com/office/drawing/2014/main" id="{FDCA0EBA-40DA-41FF-B93B-C5960FAEA341}"/>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3655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ADD YOUR slide TITLE HERE</a:t>
            </a:r>
            <a:endParaRPr lang="en-GB" dirty="0"/>
          </a:p>
        </p:txBody>
      </p:sp>
      <p:sp>
        <p:nvSpPr>
          <p:cNvPr id="3" name="Content Placeholder 2"/>
          <p:cNvSpPr>
            <a:spLocks noGrp="1"/>
          </p:cNvSpPr>
          <p:nvPr>
            <p:ph sz="half" idx="1" hasCustomPrompt="1"/>
          </p:nvPr>
        </p:nvSpPr>
        <p:spPr>
          <a:xfrm>
            <a:off x="604837" y="1603375"/>
            <a:ext cx="11088688" cy="3728816"/>
          </a:xfrm>
        </p:spPr>
        <p:txBody>
          <a:bodyPr/>
          <a:lstStyle>
            <a:lvl1pPr>
              <a:defRPr sz="2000"/>
            </a:lvl1pPr>
          </a:lstStyle>
          <a:p>
            <a:pPr lvl="0"/>
            <a:r>
              <a:rPr lang="en-US" dirty="0"/>
              <a:t>Add any type of content</a:t>
            </a:r>
            <a:endParaRPr lang="en-GB" dirty="0"/>
          </a:p>
        </p:txBody>
      </p:sp>
      <p:sp>
        <p:nvSpPr>
          <p:cNvPr id="6" name="Footer Placeholder 5"/>
          <p:cNvSpPr>
            <a:spLocks noGrp="1"/>
          </p:cNvSpPr>
          <p:nvPr>
            <p:ph type="ftr" sz="quarter" idx="11"/>
          </p:nvPr>
        </p:nvSpPr>
        <p:spPr/>
        <p:txBody>
          <a:bodyPr/>
          <a:lstStyle/>
          <a:p>
            <a:r>
              <a:rPr lang="en-GB"/>
              <a:t>©Climate Coaching Alliance 2021</a:t>
            </a:r>
          </a:p>
        </p:txBody>
      </p:sp>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 name="Picture 3">
            <a:extLst>
              <a:ext uri="{FF2B5EF4-FFF2-40B4-BE49-F238E27FC236}">
                <a16:creationId xmlns:a16="http://schemas.microsoft.com/office/drawing/2014/main" id="{8A48BD0D-C02F-4133-B39C-4DB8294956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5" name="Rectangle 4">
            <a:extLst>
              <a:ext uri="{FF2B5EF4-FFF2-40B4-BE49-F238E27FC236}">
                <a16:creationId xmlns:a16="http://schemas.microsoft.com/office/drawing/2014/main" id="{F819025A-05B9-4D25-A818-381C41D1E898}"/>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06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4837" y="1679073"/>
            <a:ext cx="11088688" cy="3598908"/>
          </a:xfrm>
        </p:spPr>
        <p:txBody>
          <a:bodyPr/>
          <a:lstStyle>
            <a:lvl1pPr marL="0" indent="0" algn="ctr">
              <a:lnSpc>
                <a:spcPts val="5200"/>
              </a:lnSpc>
              <a:buNone/>
              <a:defRPr sz="4800" b="1" cap="all" spc="750" baseline="0"/>
            </a:lvl1pPr>
          </a:lstStyle>
          <a:p>
            <a:pPr lvl="0"/>
            <a:r>
              <a:rPr lang="en-US" dirty="0"/>
              <a:t>Add your large quote </a:t>
            </a:r>
            <a:br>
              <a:rPr lang="en-US" dirty="0"/>
            </a:br>
            <a:r>
              <a:rPr lang="en-US" dirty="0"/>
              <a:t>or statement here</a:t>
            </a:r>
            <a:endParaRPr lang="en-GB" dirty="0"/>
          </a:p>
        </p:txBody>
      </p:sp>
      <p:sp>
        <p:nvSpPr>
          <p:cNvPr id="6" name="Footer Placeholder 5"/>
          <p:cNvSpPr>
            <a:spLocks noGrp="1"/>
          </p:cNvSpPr>
          <p:nvPr>
            <p:ph type="ftr" sz="quarter" idx="11"/>
          </p:nvPr>
        </p:nvSpPr>
        <p:spPr/>
        <p:txBody>
          <a:bodyPr/>
          <a:lstStyle/>
          <a:p>
            <a:r>
              <a:rPr lang="en-GB"/>
              <a:t>©Climate Coaching Alliance 2021</a:t>
            </a:r>
          </a:p>
        </p:txBody>
      </p:sp>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0" name="Straight Connector 9"/>
          <p:cNvCxnSpPr/>
          <p:nvPr userDrawn="1"/>
        </p:nvCxnSpPr>
        <p:spPr>
          <a:xfrm>
            <a:off x="3030583" y="1104308"/>
            <a:ext cx="253419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626544" y="1099955"/>
            <a:ext cx="253419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D3D4800-BCE9-46B7-8271-DAEAC60CCF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4" name="Rectangle 3">
            <a:extLst>
              <a:ext uri="{FF2B5EF4-FFF2-40B4-BE49-F238E27FC236}">
                <a16:creationId xmlns:a16="http://schemas.microsoft.com/office/drawing/2014/main" id="{4B51737E-C224-44A3-B7D7-168416CB62A4}"/>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99E6F419-B9C2-4738-A0AD-213C797996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7721" y="926030"/>
            <a:ext cx="496557" cy="319701"/>
          </a:xfrm>
          <a:prstGeom prst="rect">
            <a:avLst/>
          </a:prstGeom>
        </p:spPr>
      </p:pic>
    </p:spTree>
    <p:extLst>
      <p:ext uri="{BB962C8B-B14F-4D97-AF65-F5344CB8AC3E}">
        <p14:creationId xmlns:p14="http://schemas.microsoft.com/office/powerpoint/2010/main" val="1430652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027498E-B465-471E-81D0-0059E6AAF9EA}" type="slidenum">
              <a:rPr lang="en-GB" smtClean="0"/>
              <a:t>‹N°›</a:t>
            </a:fld>
            <a:endParaRPr lang="en-GB" dirty="0"/>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154165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Tea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ADD YOUR end slide TITLE HERE</a:t>
            </a:r>
            <a:endParaRPr lang="en-GB" dirty="0"/>
          </a:p>
        </p:txBody>
      </p:sp>
      <p:sp>
        <p:nvSpPr>
          <p:cNvPr id="3" name="Content Placeholder 2"/>
          <p:cNvSpPr>
            <a:spLocks noGrp="1"/>
          </p:cNvSpPr>
          <p:nvPr>
            <p:ph sz="half" idx="1" hasCustomPrompt="1"/>
          </p:nvPr>
        </p:nvSpPr>
        <p:spPr>
          <a:xfrm>
            <a:off x="604837" y="1603375"/>
            <a:ext cx="11088688" cy="3686380"/>
          </a:xfrm>
        </p:spPr>
        <p:txBody>
          <a:bodyPr/>
          <a:lstStyle>
            <a:lvl1pPr>
              <a:buClr>
                <a:schemeClr val="accent3"/>
              </a:buClr>
              <a:defRPr sz="2000">
                <a:solidFill>
                  <a:schemeClr val="bg1"/>
                </a:solidFill>
              </a:defRPr>
            </a:lvl1pPr>
          </a:lstStyle>
          <a:p>
            <a:pPr lvl="0"/>
            <a:r>
              <a:rPr lang="en-US" dirty="0"/>
              <a:t>Add any type of content</a:t>
            </a:r>
            <a:endParaRPr lang="en-GB" dirty="0"/>
          </a:p>
        </p:txBody>
      </p:sp>
      <p:sp>
        <p:nvSpPr>
          <p:cNvPr id="8" name="Rectangle 7"/>
          <p:cNvSpPr/>
          <p:nvPr userDrawn="1"/>
        </p:nvSpPr>
        <p:spPr>
          <a:xfrm>
            <a:off x="0" y="0"/>
            <a:ext cx="12192000" cy="130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1" name="Rectangle 10">
            <a:extLst>
              <a:ext uri="{FF2B5EF4-FFF2-40B4-BE49-F238E27FC236}">
                <a16:creationId xmlns:a16="http://schemas.microsoft.com/office/drawing/2014/main" id="{10423B95-C11C-4F24-BFFA-7BF0D1980762}"/>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a:extLst>
              <a:ext uri="{FF2B5EF4-FFF2-40B4-BE49-F238E27FC236}">
                <a16:creationId xmlns:a16="http://schemas.microsoft.com/office/drawing/2014/main" id="{3518CA75-1AF0-45D4-B3F4-65BABD251F55}"/>
              </a:ext>
            </a:extLst>
          </p:cNvPr>
          <p:cNvSpPr>
            <a:spLocks noGrp="1"/>
          </p:cNvSpPr>
          <p:nvPr>
            <p:ph type="ftr" sz="quarter" idx="11"/>
          </p:nvPr>
        </p:nvSpPr>
        <p:spPr>
          <a:xfrm>
            <a:off x="7262949" y="6231692"/>
            <a:ext cx="3873875" cy="365125"/>
          </a:xfrm>
        </p:spPr>
        <p:txBody>
          <a:bodyPr/>
          <a:lstStyle>
            <a:lvl1pPr>
              <a:defRPr>
                <a:solidFill>
                  <a:schemeClr val="accent4"/>
                </a:solidFill>
              </a:defRPr>
            </a:lvl1pPr>
          </a:lstStyle>
          <a:p>
            <a:r>
              <a:rPr lang="en-GB"/>
              <a:t>©Climate Coaching Alliance 2021</a:t>
            </a:r>
            <a:endParaRPr lang="en-GB" dirty="0"/>
          </a:p>
        </p:txBody>
      </p:sp>
      <p:pic>
        <p:nvPicPr>
          <p:cNvPr id="13" name="Picture 12">
            <a:extLst>
              <a:ext uri="{FF2B5EF4-FFF2-40B4-BE49-F238E27FC236}">
                <a16:creationId xmlns:a16="http://schemas.microsoft.com/office/drawing/2014/main" id="{06333A51-2C36-43C9-A2A7-402687A26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4" name="Oval 3">
            <a:extLst>
              <a:ext uri="{FF2B5EF4-FFF2-40B4-BE49-F238E27FC236}">
                <a16:creationId xmlns:a16="http://schemas.microsoft.com/office/drawing/2014/main" id="{871B67E9-D5C0-457C-A4C9-C3E5141826EE}"/>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Slide Number Placeholder 5">
            <a:extLst>
              <a:ext uri="{FF2B5EF4-FFF2-40B4-BE49-F238E27FC236}">
                <a16:creationId xmlns:a16="http://schemas.microsoft.com/office/drawing/2014/main" id="{DFCFEDAD-F007-4414-BCC4-39BF5FE48DDC}"/>
              </a:ext>
            </a:extLst>
          </p:cNvPr>
          <p:cNvSpPr>
            <a:spLocks noGrp="1"/>
          </p:cNvSpPr>
          <p:nvPr>
            <p:ph type="sldNum" sz="quarter" idx="12"/>
          </p:nvPr>
        </p:nvSpPr>
        <p:spPr>
          <a:xfrm>
            <a:off x="11259518" y="6223944"/>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860817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ADD YOUR end slide TITLE HERE</a:t>
            </a:r>
            <a:endParaRPr lang="en-GB" dirty="0"/>
          </a:p>
        </p:txBody>
      </p:sp>
      <p:sp>
        <p:nvSpPr>
          <p:cNvPr id="3" name="Content Placeholder 2"/>
          <p:cNvSpPr>
            <a:spLocks noGrp="1"/>
          </p:cNvSpPr>
          <p:nvPr>
            <p:ph sz="half" idx="1" hasCustomPrompt="1"/>
          </p:nvPr>
        </p:nvSpPr>
        <p:spPr>
          <a:xfrm>
            <a:off x="604837" y="1603375"/>
            <a:ext cx="11088688" cy="3721068"/>
          </a:xfrm>
        </p:spPr>
        <p:txBody>
          <a:bodyPr/>
          <a:lstStyle>
            <a:lvl1pPr>
              <a:buClr>
                <a:schemeClr val="accent2"/>
              </a:buClr>
              <a:defRPr sz="2000">
                <a:solidFill>
                  <a:schemeClr val="tx1"/>
                </a:solidFill>
              </a:defRPr>
            </a:lvl1pPr>
          </a:lstStyle>
          <a:p>
            <a:pPr lvl="0"/>
            <a:r>
              <a:rPr lang="en-US" dirty="0"/>
              <a:t>Add any type of content</a:t>
            </a:r>
            <a:endParaRPr lang="en-GB" dirty="0"/>
          </a:p>
        </p:txBody>
      </p:sp>
      <p:sp>
        <p:nvSpPr>
          <p:cNvPr id="8" name="Rectangle 7"/>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pic>
        <p:nvPicPr>
          <p:cNvPr id="4" name="Picture 3">
            <a:extLst>
              <a:ext uri="{FF2B5EF4-FFF2-40B4-BE49-F238E27FC236}">
                <a16:creationId xmlns:a16="http://schemas.microsoft.com/office/drawing/2014/main" id="{E8875073-73D8-44C5-9068-2DFA8F3CF3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5" name="Rectangle 4">
            <a:extLst>
              <a:ext uri="{FF2B5EF4-FFF2-40B4-BE49-F238E27FC236}">
                <a16:creationId xmlns:a16="http://schemas.microsoft.com/office/drawing/2014/main" id="{8F618789-5CEB-46CB-81B8-9FF86AB6D6DE}"/>
              </a:ext>
            </a:extLst>
          </p:cNvPr>
          <p:cNvSpPr/>
          <p:nvPr userDrawn="1"/>
        </p:nvSpPr>
        <p:spPr>
          <a:xfrm flipV="1">
            <a:off x="0" y="5595505"/>
            <a:ext cx="12192000" cy="365125"/>
          </a:xfrm>
          <a:prstGeom prst="rect">
            <a:avLst/>
          </a:prstGeom>
          <a:gradFill>
            <a:gsLst>
              <a:gs pos="100000">
                <a:schemeClr val="bg1"/>
              </a:gs>
              <a:gs pos="0">
                <a:schemeClr val="bg1">
                  <a:lumMod val="95000"/>
                </a:scheme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a:extLst>
              <a:ext uri="{FF2B5EF4-FFF2-40B4-BE49-F238E27FC236}">
                <a16:creationId xmlns:a16="http://schemas.microsoft.com/office/drawing/2014/main" id="{02F75A14-A469-4A5B-8EDC-63BC5FEE79CE}"/>
              </a:ext>
            </a:extLst>
          </p:cNvPr>
          <p:cNvSpPr>
            <a:spLocks noGrp="1"/>
          </p:cNvSpPr>
          <p:nvPr>
            <p:ph type="ftr" sz="quarter" idx="11"/>
          </p:nvPr>
        </p:nvSpPr>
        <p:spPr>
          <a:xfrm>
            <a:off x="7262949" y="6231692"/>
            <a:ext cx="3873875" cy="365125"/>
          </a:xfrm>
        </p:spPr>
        <p:txBody>
          <a:bodyPr/>
          <a:lstStyle>
            <a:lvl1pPr>
              <a:defRPr>
                <a:solidFill>
                  <a:schemeClr val="accent4"/>
                </a:solidFill>
              </a:defRPr>
            </a:lvl1pPr>
          </a:lstStyle>
          <a:p>
            <a:r>
              <a:rPr lang="en-GB"/>
              <a:t>©Climate Coaching Alliance 2021</a:t>
            </a:r>
            <a:endParaRPr lang="en-GB" dirty="0"/>
          </a:p>
        </p:txBody>
      </p:sp>
      <p:sp>
        <p:nvSpPr>
          <p:cNvPr id="15" name="Slide Number Placeholder 5">
            <a:extLst>
              <a:ext uri="{FF2B5EF4-FFF2-40B4-BE49-F238E27FC236}">
                <a16:creationId xmlns:a16="http://schemas.microsoft.com/office/drawing/2014/main" id="{F93322A0-CFB2-4EB4-8FF1-0736389B46B2}"/>
              </a:ext>
            </a:extLst>
          </p:cNvPr>
          <p:cNvSpPr>
            <a:spLocks noGrp="1"/>
          </p:cNvSpPr>
          <p:nvPr>
            <p:ph type="sldNum" sz="quarter" idx="12"/>
          </p:nvPr>
        </p:nvSpPr>
        <p:spPr>
          <a:xfrm>
            <a:off x="11259518" y="6223944"/>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2514463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ADD YOUR end slide TITLE HERE</a:t>
            </a:r>
            <a:endParaRPr lang="en-GB" dirty="0"/>
          </a:p>
        </p:txBody>
      </p:sp>
      <p:sp>
        <p:nvSpPr>
          <p:cNvPr id="3" name="Content Placeholder 2"/>
          <p:cNvSpPr>
            <a:spLocks noGrp="1"/>
          </p:cNvSpPr>
          <p:nvPr>
            <p:ph sz="half" idx="1" hasCustomPrompt="1"/>
          </p:nvPr>
        </p:nvSpPr>
        <p:spPr>
          <a:xfrm>
            <a:off x="604837" y="1603375"/>
            <a:ext cx="11088688" cy="3686380"/>
          </a:xfrm>
        </p:spPr>
        <p:txBody>
          <a:bodyPr/>
          <a:lstStyle>
            <a:lvl1pPr>
              <a:buClr>
                <a:schemeClr val="accent3"/>
              </a:buClr>
              <a:defRPr sz="2000">
                <a:solidFill>
                  <a:schemeClr val="bg1"/>
                </a:solidFill>
              </a:defRPr>
            </a:lvl1pPr>
          </a:lstStyle>
          <a:p>
            <a:pPr lvl="0"/>
            <a:r>
              <a:rPr lang="en-US" dirty="0"/>
              <a:t>Add any type of content</a:t>
            </a:r>
            <a:endParaRPr lang="en-GB" dirty="0"/>
          </a:p>
        </p:txBody>
      </p:sp>
      <p:sp>
        <p:nvSpPr>
          <p:cNvPr id="8" name="Rectangle 7"/>
          <p:cNvSpPr/>
          <p:nvPr userDrawn="1"/>
        </p:nvSpPr>
        <p:spPr>
          <a:xfrm>
            <a:off x="0" y="0"/>
            <a:ext cx="12192000" cy="130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1" name="Rectangle 10">
            <a:extLst>
              <a:ext uri="{FF2B5EF4-FFF2-40B4-BE49-F238E27FC236}">
                <a16:creationId xmlns:a16="http://schemas.microsoft.com/office/drawing/2014/main" id="{10423B95-C11C-4F24-BFFA-7BF0D1980762}"/>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a:extLst>
              <a:ext uri="{FF2B5EF4-FFF2-40B4-BE49-F238E27FC236}">
                <a16:creationId xmlns:a16="http://schemas.microsoft.com/office/drawing/2014/main" id="{3518CA75-1AF0-45D4-B3F4-65BABD251F55}"/>
              </a:ext>
            </a:extLst>
          </p:cNvPr>
          <p:cNvSpPr>
            <a:spLocks noGrp="1"/>
          </p:cNvSpPr>
          <p:nvPr>
            <p:ph type="ftr" sz="quarter" idx="11"/>
          </p:nvPr>
        </p:nvSpPr>
        <p:spPr>
          <a:xfrm>
            <a:off x="7262949" y="6231692"/>
            <a:ext cx="3873875" cy="365125"/>
          </a:xfrm>
        </p:spPr>
        <p:txBody>
          <a:bodyPr/>
          <a:lstStyle>
            <a:lvl1pPr>
              <a:defRPr>
                <a:solidFill>
                  <a:schemeClr val="accent4"/>
                </a:solidFill>
              </a:defRPr>
            </a:lvl1pPr>
          </a:lstStyle>
          <a:p>
            <a:r>
              <a:rPr lang="en-GB"/>
              <a:t>©Climate Coaching Alliance 2021</a:t>
            </a:r>
            <a:endParaRPr lang="en-GB" dirty="0"/>
          </a:p>
        </p:txBody>
      </p:sp>
      <p:pic>
        <p:nvPicPr>
          <p:cNvPr id="13" name="Picture 12">
            <a:extLst>
              <a:ext uri="{FF2B5EF4-FFF2-40B4-BE49-F238E27FC236}">
                <a16:creationId xmlns:a16="http://schemas.microsoft.com/office/drawing/2014/main" id="{06333A51-2C36-43C9-A2A7-402687A26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4" name="Oval 3">
            <a:extLst>
              <a:ext uri="{FF2B5EF4-FFF2-40B4-BE49-F238E27FC236}">
                <a16:creationId xmlns:a16="http://schemas.microsoft.com/office/drawing/2014/main" id="{871B67E9-D5C0-457C-A4C9-C3E5141826EE}"/>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Slide Number Placeholder 5">
            <a:extLst>
              <a:ext uri="{FF2B5EF4-FFF2-40B4-BE49-F238E27FC236}">
                <a16:creationId xmlns:a16="http://schemas.microsoft.com/office/drawing/2014/main" id="{DFCFEDAD-F007-4414-BCC4-39BF5FE48DDC}"/>
              </a:ext>
            </a:extLst>
          </p:cNvPr>
          <p:cNvSpPr>
            <a:spLocks noGrp="1"/>
          </p:cNvSpPr>
          <p:nvPr>
            <p:ph type="sldNum" sz="quarter" idx="12"/>
          </p:nvPr>
        </p:nvSpPr>
        <p:spPr>
          <a:xfrm>
            <a:off x="11259518" y="6223944"/>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1382563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Light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ADD YOUR end slide TITLE HERE</a:t>
            </a:r>
            <a:endParaRPr lang="en-GB" dirty="0"/>
          </a:p>
        </p:txBody>
      </p:sp>
      <p:sp>
        <p:nvSpPr>
          <p:cNvPr id="3" name="Content Placeholder 2"/>
          <p:cNvSpPr>
            <a:spLocks noGrp="1"/>
          </p:cNvSpPr>
          <p:nvPr>
            <p:ph sz="half" idx="1" hasCustomPrompt="1"/>
          </p:nvPr>
        </p:nvSpPr>
        <p:spPr>
          <a:xfrm>
            <a:off x="604837" y="1603375"/>
            <a:ext cx="11088688" cy="3686380"/>
          </a:xfrm>
        </p:spPr>
        <p:txBody>
          <a:bodyPr/>
          <a:lstStyle>
            <a:lvl1pPr>
              <a:buClr>
                <a:schemeClr val="accent2"/>
              </a:buClr>
              <a:defRPr sz="2000">
                <a:solidFill>
                  <a:schemeClr val="bg1"/>
                </a:solidFill>
              </a:defRPr>
            </a:lvl1pPr>
          </a:lstStyle>
          <a:p>
            <a:pPr lvl="0"/>
            <a:r>
              <a:rPr lang="en-US" dirty="0"/>
              <a:t>Add any type of content</a:t>
            </a:r>
            <a:endParaRPr lang="en-GB" dirty="0"/>
          </a:p>
        </p:txBody>
      </p:sp>
      <p:sp>
        <p:nvSpPr>
          <p:cNvPr id="8" name="Rectangle 7"/>
          <p:cNvSpPr/>
          <p:nvPr userDrawn="1"/>
        </p:nvSpPr>
        <p:spPr>
          <a:xfrm>
            <a:off x="0" y="0"/>
            <a:ext cx="12192000" cy="130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1" name="Rectangle 10">
            <a:extLst>
              <a:ext uri="{FF2B5EF4-FFF2-40B4-BE49-F238E27FC236}">
                <a16:creationId xmlns:a16="http://schemas.microsoft.com/office/drawing/2014/main" id="{10423B95-C11C-4F24-BFFA-7BF0D1980762}"/>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a:extLst>
              <a:ext uri="{FF2B5EF4-FFF2-40B4-BE49-F238E27FC236}">
                <a16:creationId xmlns:a16="http://schemas.microsoft.com/office/drawing/2014/main" id="{3518CA75-1AF0-45D4-B3F4-65BABD251F55}"/>
              </a:ext>
            </a:extLst>
          </p:cNvPr>
          <p:cNvSpPr>
            <a:spLocks noGrp="1"/>
          </p:cNvSpPr>
          <p:nvPr>
            <p:ph type="ftr" sz="quarter" idx="11"/>
          </p:nvPr>
        </p:nvSpPr>
        <p:spPr>
          <a:xfrm>
            <a:off x="7262949" y="6231692"/>
            <a:ext cx="3873875" cy="365125"/>
          </a:xfrm>
        </p:spPr>
        <p:txBody>
          <a:bodyPr/>
          <a:lstStyle>
            <a:lvl1pPr>
              <a:defRPr>
                <a:solidFill>
                  <a:schemeClr val="accent4"/>
                </a:solidFill>
              </a:defRPr>
            </a:lvl1pPr>
          </a:lstStyle>
          <a:p>
            <a:r>
              <a:rPr lang="en-GB"/>
              <a:t>©Climate Coaching Alliance 2021</a:t>
            </a:r>
            <a:endParaRPr lang="en-GB" dirty="0"/>
          </a:p>
        </p:txBody>
      </p:sp>
      <p:pic>
        <p:nvPicPr>
          <p:cNvPr id="13" name="Picture 12">
            <a:extLst>
              <a:ext uri="{FF2B5EF4-FFF2-40B4-BE49-F238E27FC236}">
                <a16:creationId xmlns:a16="http://schemas.microsoft.com/office/drawing/2014/main" id="{06333A51-2C36-43C9-A2A7-402687A26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4" name="Oval 3">
            <a:extLst>
              <a:ext uri="{FF2B5EF4-FFF2-40B4-BE49-F238E27FC236}">
                <a16:creationId xmlns:a16="http://schemas.microsoft.com/office/drawing/2014/main" id="{871B67E9-D5C0-457C-A4C9-C3E5141826EE}"/>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Slide Number Placeholder 5">
            <a:extLst>
              <a:ext uri="{FF2B5EF4-FFF2-40B4-BE49-F238E27FC236}">
                <a16:creationId xmlns:a16="http://schemas.microsoft.com/office/drawing/2014/main" id="{DFCFEDAD-F007-4414-BCC4-39BF5FE48DDC}"/>
              </a:ext>
            </a:extLst>
          </p:cNvPr>
          <p:cNvSpPr>
            <a:spLocks noGrp="1"/>
          </p:cNvSpPr>
          <p:nvPr>
            <p:ph type="sldNum" sz="quarter" idx="12"/>
          </p:nvPr>
        </p:nvSpPr>
        <p:spPr>
          <a:xfrm>
            <a:off x="11259518" y="6223944"/>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3575425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ease Joi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9B81C-258A-43E3-B74E-488F737A18FA}"/>
              </a:ext>
            </a:extLst>
          </p:cNvPr>
          <p:cNvSpPr/>
          <p:nvPr userDrawn="1"/>
        </p:nvSpPr>
        <p:spPr>
          <a:xfrm>
            <a:off x="0" y="5960630"/>
            <a:ext cx="12192000" cy="900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33A1BCB-791A-40FE-A0EB-E46E9CEBDF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1" y="6080039"/>
            <a:ext cx="1616725" cy="634363"/>
          </a:xfrm>
          <a:prstGeom prst="rect">
            <a:avLst/>
          </a:prstGeom>
        </p:spPr>
      </p:pic>
      <p:sp>
        <p:nvSpPr>
          <p:cNvPr id="9" name="Rectangle 8"/>
          <p:cNvSpPr/>
          <p:nvPr userDrawn="1"/>
        </p:nvSpPr>
        <p:spPr>
          <a:xfrm>
            <a:off x="0" y="0"/>
            <a:ext cx="12192000" cy="596063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367246" y="1179581"/>
            <a:ext cx="9562011" cy="1149940"/>
          </a:xfrm>
        </p:spPr>
        <p:txBody>
          <a:bodyPr lIns="0" tIns="0" rIns="0" bIns="0" anchor="b"/>
          <a:lstStyle>
            <a:lvl1pPr algn="ctr">
              <a:lnSpc>
                <a:spcPts val="3800"/>
              </a:lnSpc>
              <a:defRPr sz="3400" spc="700" baseline="0">
                <a:solidFill>
                  <a:schemeClr val="bg1"/>
                </a:solidFill>
              </a:defRPr>
            </a:lvl1pPr>
          </a:lstStyle>
          <a:p>
            <a:r>
              <a:rPr lang="en-US" dirty="0"/>
              <a:t>Add your heading here</a:t>
            </a:r>
            <a:endParaRPr lang="en-GB" dirty="0"/>
          </a:p>
        </p:txBody>
      </p:sp>
      <p:sp>
        <p:nvSpPr>
          <p:cNvPr id="3" name="Subtitle 2"/>
          <p:cNvSpPr>
            <a:spLocks noGrp="1"/>
          </p:cNvSpPr>
          <p:nvPr>
            <p:ph type="subTitle" idx="1" hasCustomPrompt="1"/>
          </p:nvPr>
        </p:nvSpPr>
        <p:spPr>
          <a:xfrm>
            <a:off x="1367245" y="3953953"/>
            <a:ext cx="9562011" cy="955766"/>
          </a:xfrm>
        </p:spPr>
        <p:txBody>
          <a:bodyPr/>
          <a:lstStyle>
            <a:lvl1pPr marL="0" indent="0" algn="ctr">
              <a:buNone/>
              <a:defRPr sz="2000" b="1"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 here</a:t>
            </a:r>
            <a:endParaRPr lang="en-GB" dirty="0"/>
          </a:p>
        </p:txBody>
      </p:sp>
      <p:sp>
        <p:nvSpPr>
          <p:cNvPr id="7" name="Rectangle 6"/>
          <p:cNvSpPr/>
          <p:nvPr userDrawn="1"/>
        </p:nvSpPr>
        <p:spPr>
          <a:xfrm>
            <a:off x="0" y="0"/>
            <a:ext cx="12192000" cy="130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 Placeholder 12"/>
          <p:cNvSpPr>
            <a:spLocks noGrp="1"/>
          </p:cNvSpPr>
          <p:nvPr>
            <p:ph type="body" sz="quarter" idx="13" hasCustomPrompt="1"/>
          </p:nvPr>
        </p:nvSpPr>
        <p:spPr>
          <a:xfrm>
            <a:off x="1358538" y="2751488"/>
            <a:ext cx="9570720" cy="686707"/>
          </a:xfrm>
        </p:spPr>
        <p:txBody>
          <a:bodyPr anchor="b"/>
          <a:lstStyle>
            <a:lvl1pPr marL="0" indent="0" algn="ctr">
              <a:buNone/>
              <a:defRPr sz="2400" baseline="0">
                <a:solidFill>
                  <a:schemeClr val="accent2"/>
                </a:solidFill>
              </a:defRPr>
            </a:lvl1pPr>
          </a:lstStyle>
          <a:p>
            <a:pPr lvl="0"/>
            <a:r>
              <a:rPr lang="en-US" dirty="0"/>
              <a:t>ADD URL HERE</a:t>
            </a:r>
            <a:endParaRPr lang="en-GB" dirty="0"/>
          </a:p>
        </p:txBody>
      </p:sp>
      <p:cxnSp>
        <p:nvCxnSpPr>
          <p:cNvPr id="15" name="Straight Connector 14"/>
          <p:cNvCxnSpPr/>
          <p:nvPr userDrawn="1"/>
        </p:nvCxnSpPr>
        <p:spPr>
          <a:xfrm>
            <a:off x="4424540" y="2669273"/>
            <a:ext cx="34747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59811539-73E8-4F85-A58C-FA040A9C3AE0}"/>
              </a:ext>
            </a:extLst>
          </p:cNvPr>
          <p:cNvSpPr>
            <a:spLocks noGrp="1"/>
          </p:cNvSpPr>
          <p:nvPr>
            <p:ph type="ftr" sz="quarter" idx="11"/>
          </p:nvPr>
        </p:nvSpPr>
        <p:spPr>
          <a:xfrm>
            <a:off x="7262949" y="6237052"/>
            <a:ext cx="3873875" cy="365125"/>
          </a:xfrm>
        </p:spPr>
        <p:txBody>
          <a:bodyPr/>
          <a:lstStyle>
            <a:lvl1pPr>
              <a:defRPr>
                <a:solidFill>
                  <a:schemeClr val="accent4"/>
                </a:solidFill>
              </a:defRPr>
            </a:lvl1pPr>
          </a:lstStyle>
          <a:p>
            <a:r>
              <a:rPr lang="en-GB"/>
              <a:t>©Climate Coaching Alliance 2021</a:t>
            </a:r>
            <a:endParaRPr lang="en-GB" dirty="0"/>
          </a:p>
        </p:txBody>
      </p:sp>
      <p:sp>
        <p:nvSpPr>
          <p:cNvPr id="4" name="Oval 3">
            <a:extLst>
              <a:ext uri="{FF2B5EF4-FFF2-40B4-BE49-F238E27FC236}">
                <a16:creationId xmlns:a16="http://schemas.microsoft.com/office/drawing/2014/main" id="{FDB69B55-52F5-41B3-BB17-BEB2B9E9A7C4}"/>
              </a:ext>
            </a:extLst>
          </p:cNvPr>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1" name="Slide Number Placeholder 5">
            <a:extLst>
              <a:ext uri="{FF2B5EF4-FFF2-40B4-BE49-F238E27FC236}">
                <a16:creationId xmlns:a16="http://schemas.microsoft.com/office/drawing/2014/main" id="{8E38E211-2AD6-4064-9FAF-675B8C51A8D3}"/>
              </a:ext>
            </a:extLst>
          </p:cNvPr>
          <p:cNvSpPr>
            <a:spLocks noGrp="1"/>
          </p:cNvSpPr>
          <p:nvPr>
            <p:ph type="sldNum" sz="quarter" idx="12"/>
          </p:nvPr>
        </p:nvSpPr>
        <p:spPr>
          <a:xfrm>
            <a:off x="11259518" y="6224400"/>
            <a:ext cx="426204" cy="365125"/>
          </a:xfrm>
        </p:spPr>
        <p:txBody>
          <a:bodyPr/>
          <a:lstStyle>
            <a:lvl1pPr>
              <a:defRPr>
                <a:solidFill>
                  <a:schemeClr val="bg1"/>
                </a:solidFill>
              </a:defRPr>
            </a:lvl1pPr>
          </a:lstStyle>
          <a:p>
            <a:fld id="{C027498E-B465-471E-81D0-0059E6AAF9EA}" type="slidenum">
              <a:rPr lang="en-GB" smtClean="0"/>
              <a:pPr/>
              <a:t>‹N°›</a:t>
            </a:fld>
            <a:endParaRPr lang="en-GB"/>
          </a:p>
        </p:txBody>
      </p:sp>
    </p:spTree>
    <p:extLst>
      <p:ext uri="{BB962C8B-B14F-4D97-AF65-F5344CB8AC3E}">
        <p14:creationId xmlns:p14="http://schemas.microsoft.com/office/powerpoint/2010/main" val="4277623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027498E-B465-471E-81D0-0059E6AAF9EA}" type="slidenum">
              <a:rPr lang="en-GB" smtClean="0"/>
              <a:pPr/>
              <a:t>‹N°›</a:t>
            </a:fld>
            <a:endParaRPr lang="en-GB"/>
          </a:p>
        </p:txBody>
      </p:sp>
    </p:spTree>
    <p:extLst>
      <p:ext uri="{BB962C8B-B14F-4D97-AF65-F5344CB8AC3E}">
        <p14:creationId xmlns:p14="http://schemas.microsoft.com/office/powerpoint/2010/main" val="366680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White">
  <p:cSld name="End Slide: White">
    <p:bg>
      <p:bgPr>
        <a:solidFill>
          <a:schemeClr val="lt1"/>
        </a:solidFill>
        <a:effectLst/>
      </p:bgPr>
    </p:bg>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604837" y="1603375"/>
            <a:ext cx="11088688" cy="372106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Clr>
                <a:schemeClr val="accent2"/>
              </a:buClr>
              <a:buSzPts val="2500"/>
              <a:buChar char="•"/>
              <a:defRPr sz="2000">
                <a:solidFill>
                  <a:schemeClr val="dk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16"/>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52" name="Google Shape;52;p16"/>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6"/>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1"/>
                </a:solidFill>
                <a:latin typeface="Calibri"/>
                <a:ea typeface="Calibri"/>
                <a:cs typeface="Calibri"/>
                <a:sym typeface="Calibri"/>
              </a:defRPr>
            </a:lvl1pPr>
            <a:lvl2pPr marL="0" lvl="1" indent="0" algn="ctr">
              <a:spcBef>
                <a:spcPts val="0"/>
              </a:spcBef>
              <a:buNone/>
              <a:defRPr sz="1100" b="0" i="0" u="none" strike="noStrike" cap="none">
                <a:solidFill>
                  <a:schemeClr val="lt1"/>
                </a:solidFill>
                <a:latin typeface="Calibri"/>
                <a:ea typeface="Calibri"/>
                <a:cs typeface="Calibri"/>
                <a:sym typeface="Calibri"/>
              </a:defRPr>
            </a:lvl2pPr>
            <a:lvl3pPr marL="0" lvl="2" indent="0" algn="ctr">
              <a:spcBef>
                <a:spcPts val="0"/>
              </a:spcBef>
              <a:buNone/>
              <a:defRPr sz="1100" b="0" i="0" u="none" strike="noStrike" cap="none">
                <a:solidFill>
                  <a:schemeClr val="lt1"/>
                </a:solidFill>
                <a:latin typeface="Calibri"/>
                <a:ea typeface="Calibri"/>
                <a:cs typeface="Calibri"/>
                <a:sym typeface="Calibri"/>
              </a:defRPr>
            </a:lvl3pPr>
            <a:lvl4pPr marL="0" lvl="3" indent="0" algn="ctr">
              <a:spcBef>
                <a:spcPts val="0"/>
              </a:spcBef>
              <a:buNone/>
              <a:defRPr sz="1100" b="0" i="0" u="none" strike="noStrike" cap="none">
                <a:solidFill>
                  <a:schemeClr val="lt1"/>
                </a:solidFill>
                <a:latin typeface="Calibri"/>
                <a:ea typeface="Calibri"/>
                <a:cs typeface="Calibri"/>
                <a:sym typeface="Calibri"/>
              </a:defRPr>
            </a:lvl4pPr>
            <a:lvl5pPr marL="0" lvl="4" indent="0" algn="ctr">
              <a:spcBef>
                <a:spcPts val="0"/>
              </a:spcBef>
              <a:buNone/>
              <a:defRPr sz="1100" b="0" i="0" u="none" strike="noStrike" cap="none">
                <a:solidFill>
                  <a:schemeClr val="lt1"/>
                </a:solidFill>
                <a:latin typeface="Calibri"/>
                <a:ea typeface="Calibri"/>
                <a:cs typeface="Calibri"/>
                <a:sym typeface="Calibri"/>
              </a:defRPr>
            </a:lvl5pPr>
            <a:lvl6pPr marL="0" lvl="5" indent="0" algn="ctr">
              <a:spcBef>
                <a:spcPts val="0"/>
              </a:spcBef>
              <a:buNone/>
              <a:defRPr sz="1100" b="0" i="0" u="none" strike="noStrike" cap="none">
                <a:solidFill>
                  <a:schemeClr val="lt1"/>
                </a:solidFill>
                <a:latin typeface="Calibri"/>
                <a:ea typeface="Calibri"/>
                <a:cs typeface="Calibri"/>
                <a:sym typeface="Calibri"/>
              </a:defRPr>
            </a:lvl6pPr>
            <a:lvl7pPr marL="0" lvl="6" indent="0" algn="ctr">
              <a:spcBef>
                <a:spcPts val="0"/>
              </a:spcBef>
              <a:buNone/>
              <a:defRPr sz="1100" b="0" i="0" u="none" strike="noStrike" cap="none">
                <a:solidFill>
                  <a:schemeClr val="lt1"/>
                </a:solidFill>
                <a:latin typeface="Calibri"/>
                <a:ea typeface="Calibri"/>
                <a:cs typeface="Calibri"/>
                <a:sym typeface="Calibri"/>
              </a:defRPr>
            </a:lvl7pPr>
            <a:lvl8pPr marL="0" lvl="7" indent="0" algn="ctr">
              <a:spcBef>
                <a:spcPts val="0"/>
              </a:spcBef>
              <a:buNone/>
              <a:defRPr sz="1100" b="0" i="0" u="none" strike="noStrike" cap="none">
                <a:solidFill>
                  <a:schemeClr val="lt1"/>
                </a:solidFill>
                <a:latin typeface="Calibri"/>
                <a:ea typeface="Calibri"/>
                <a:cs typeface="Calibri"/>
                <a:sym typeface="Calibri"/>
              </a:defRPr>
            </a:lvl8pPr>
            <a:lvl9pPr marL="0" lvl="8" indent="0" algn="ctr">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End Slide: Teal">
  <p:cSld name="1_End Slide: Teal">
    <p:bg>
      <p:bgPr>
        <a:solidFill>
          <a:schemeClr val="dk2"/>
        </a:solid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2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604837" y="1603375"/>
            <a:ext cx="11088688" cy="3686380"/>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Clr>
                <a:schemeClr val="accent3"/>
              </a:buClr>
              <a:buSzPts val="2500"/>
              <a:buChar char="•"/>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7"/>
          <p:cNvSpPr/>
          <p:nvPr/>
        </p:nvSpPr>
        <p:spPr>
          <a:xfrm>
            <a:off x="0" y="0"/>
            <a:ext cx="12192000" cy="1306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7"/>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17"/>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1" name="Google Shape;61;p17"/>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62" name="Google Shape;62;p17"/>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63" name="Google Shape;63;p17"/>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1"/>
                </a:solidFill>
                <a:latin typeface="Calibri"/>
                <a:ea typeface="Calibri"/>
                <a:cs typeface="Calibri"/>
                <a:sym typeface="Calibri"/>
              </a:defRPr>
            </a:lvl1pPr>
            <a:lvl2pPr marL="0" lvl="1" indent="0" algn="ctr">
              <a:spcBef>
                <a:spcPts val="0"/>
              </a:spcBef>
              <a:buNone/>
              <a:defRPr sz="1100" b="0" i="0" u="none" strike="noStrike" cap="none">
                <a:solidFill>
                  <a:schemeClr val="lt1"/>
                </a:solidFill>
                <a:latin typeface="Calibri"/>
                <a:ea typeface="Calibri"/>
                <a:cs typeface="Calibri"/>
                <a:sym typeface="Calibri"/>
              </a:defRPr>
            </a:lvl2pPr>
            <a:lvl3pPr marL="0" lvl="2" indent="0" algn="ctr">
              <a:spcBef>
                <a:spcPts val="0"/>
              </a:spcBef>
              <a:buNone/>
              <a:defRPr sz="1100" b="0" i="0" u="none" strike="noStrike" cap="none">
                <a:solidFill>
                  <a:schemeClr val="lt1"/>
                </a:solidFill>
                <a:latin typeface="Calibri"/>
                <a:ea typeface="Calibri"/>
                <a:cs typeface="Calibri"/>
                <a:sym typeface="Calibri"/>
              </a:defRPr>
            </a:lvl3pPr>
            <a:lvl4pPr marL="0" lvl="3" indent="0" algn="ctr">
              <a:spcBef>
                <a:spcPts val="0"/>
              </a:spcBef>
              <a:buNone/>
              <a:defRPr sz="1100" b="0" i="0" u="none" strike="noStrike" cap="none">
                <a:solidFill>
                  <a:schemeClr val="lt1"/>
                </a:solidFill>
                <a:latin typeface="Calibri"/>
                <a:ea typeface="Calibri"/>
                <a:cs typeface="Calibri"/>
                <a:sym typeface="Calibri"/>
              </a:defRPr>
            </a:lvl4pPr>
            <a:lvl5pPr marL="0" lvl="4" indent="0" algn="ctr">
              <a:spcBef>
                <a:spcPts val="0"/>
              </a:spcBef>
              <a:buNone/>
              <a:defRPr sz="1100" b="0" i="0" u="none" strike="noStrike" cap="none">
                <a:solidFill>
                  <a:schemeClr val="lt1"/>
                </a:solidFill>
                <a:latin typeface="Calibri"/>
                <a:ea typeface="Calibri"/>
                <a:cs typeface="Calibri"/>
                <a:sym typeface="Calibri"/>
              </a:defRPr>
            </a:lvl5pPr>
            <a:lvl6pPr marL="0" lvl="5" indent="0" algn="ctr">
              <a:spcBef>
                <a:spcPts val="0"/>
              </a:spcBef>
              <a:buNone/>
              <a:defRPr sz="1100" b="0" i="0" u="none" strike="noStrike" cap="none">
                <a:solidFill>
                  <a:schemeClr val="lt1"/>
                </a:solidFill>
                <a:latin typeface="Calibri"/>
                <a:ea typeface="Calibri"/>
                <a:cs typeface="Calibri"/>
                <a:sym typeface="Calibri"/>
              </a:defRPr>
            </a:lvl6pPr>
            <a:lvl7pPr marL="0" lvl="6" indent="0" algn="ctr">
              <a:spcBef>
                <a:spcPts val="0"/>
              </a:spcBef>
              <a:buNone/>
              <a:defRPr sz="1100" b="0" i="0" u="none" strike="noStrike" cap="none">
                <a:solidFill>
                  <a:schemeClr val="lt1"/>
                </a:solidFill>
                <a:latin typeface="Calibri"/>
                <a:ea typeface="Calibri"/>
                <a:cs typeface="Calibri"/>
                <a:sym typeface="Calibri"/>
              </a:defRPr>
            </a:lvl7pPr>
            <a:lvl8pPr marL="0" lvl="7" indent="0" algn="ctr">
              <a:spcBef>
                <a:spcPts val="0"/>
              </a:spcBef>
              <a:buNone/>
              <a:defRPr sz="1100" b="0" i="0" u="none" strike="noStrike" cap="none">
                <a:solidFill>
                  <a:schemeClr val="lt1"/>
                </a:solidFill>
                <a:latin typeface="Calibri"/>
                <a:ea typeface="Calibri"/>
                <a:cs typeface="Calibri"/>
                <a:sym typeface="Calibri"/>
              </a:defRPr>
            </a:lvl8pPr>
            <a:lvl9pPr marL="0" lvl="8" indent="0" algn="ctr">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8987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nd Slide: Light Orange">
  <p:cSld name="1_End Slide: Light Orange">
    <p:bg>
      <p:bgPr>
        <a:solidFill>
          <a:schemeClr val="accent3"/>
        </a:solid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2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604837" y="1603375"/>
            <a:ext cx="11088688" cy="3686380"/>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Clr>
                <a:schemeClr val="accent2"/>
              </a:buClr>
              <a:buSzPts val="2500"/>
              <a:buChar char="•"/>
              <a:defRPr sz="2000">
                <a:solidFill>
                  <a:schemeClr val="lt1"/>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p:nvPr/>
        </p:nvSpPr>
        <p:spPr>
          <a:xfrm>
            <a:off x="0" y="0"/>
            <a:ext cx="12192000" cy="1306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18"/>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8"/>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0" name="Google Shape;70;p18"/>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71" name="Google Shape;71;p18"/>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72" name="Google Shape;72;p18"/>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1"/>
                </a:solidFill>
                <a:latin typeface="Calibri"/>
                <a:ea typeface="Calibri"/>
                <a:cs typeface="Calibri"/>
                <a:sym typeface="Calibri"/>
              </a:defRPr>
            </a:lvl1pPr>
            <a:lvl2pPr marL="0" lvl="1" indent="0" algn="ctr">
              <a:spcBef>
                <a:spcPts val="0"/>
              </a:spcBef>
              <a:buNone/>
              <a:defRPr sz="1100" b="0" i="0" u="none" strike="noStrike" cap="none">
                <a:solidFill>
                  <a:schemeClr val="lt1"/>
                </a:solidFill>
                <a:latin typeface="Calibri"/>
                <a:ea typeface="Calibri"/>
                <a:cs typeface="Calibri"/>
                <a:sym typeface="Calibri"/>
              </a:defRPr>
            </a:lvl2pPr>
            <a:lvl3pPr marL="0" lvl="2" indent="0" algn="ctr">
              <a:spcBef>
                <a:spcPts val="0"/>
              </a:spcBef>
              <a:buNone/>
              <a:defRPr sz="1100" b="0" i="0" u="none" strike="noStrike" cap="none">
                <a:solidFill>
                  <a:schemeClr val="lt1"/>
                </a:solidFill>
                <a:latin typeface="Calibri"/>
                <a:ea typeface="Calibri"/>
                <a:cs typeface="Calibri"/>
                <a:sym typeface="Calibri"/>
              </a:defRPr>
            </a:lvl3pPr>
            <a:lvl4pPr marL="0" lvl="3" indent="0" algn="ctr">
              <a:spcBef>
                <a:spcPts val="0"/>
              </a:spcBef>
              <a:buNone/>
              <a:defRPr sz="1100" b="0" i="0" u="none" strike="noStrike" cap="none">
                <a:solidFill>
                  <a:schemeClr val="lt1"/>
                </a:solidFill>
                <a:latin typeface="Calibri"/>
                <a:ea typeface="Calibri"/>
                <a:cs typeface="Calibri"/>
                <a:sym typeface="Calibri"/>
              </a:defRPr>
            </a:lvl4pPr>
            <a:lvl5pPr marL="0" lvl="4" indent="0" algn="ctr">
              <a:spcBef>
                <a:spcPts val="0"/>
              </a:spcBef>
              <a:buNone/>
              <a:defRPr sz="1100" b="0" i="0" u="none" strike="noStrike" cap="none">
                <a:solidFill>
                  <a:schemeClr val="lt1"/>
                </a:solidFill>
                <a:latin typeface="Calibri"/>
                <a:ea typeface="Calibri"/>
                <a:cs typeface="Calibri"/>
                <a:sym typeface="Calibri"/>
              </a:defRPr>
            </a:lvl5pPr>
            <a:lvl6pPr marL="0" lvl="5" indent="0" algn="ctr">
              <a:spcBef>
                <a:spcPts val="0"/>
              </a:spcBef>
              <a:buNone/>
              <a:defRPr sz="1100" b="0" i="0" u="none" strike="noStrike" cap="none">
                <a:solidFill>
                  <a:schemeClr val="lt1"/>
                </a:solidFill>
                <a:latin typeface="Calibri"/>
                <a:ea typeface="Calibri"/>
                <a:cs typeface="Calibri"/>
                <a:sym typeface="Calibri"/>
              </a:defRPr>
            </a:lvl6pPr>
            <a:lvl7pPr marL="0" lvl="6" indent="0" algn="ctr">
              <a:spcBef>
                <a:spcPts val="0"/>
              </a:spcBef>
              <a:buNone/>
              <a:defRPr sz="1100" b="0" i="0" u="none" strike="noStrike" cap="none">
                <a:solidFill>
                  <a:schemeClr val="lt1"/>
                </a:solidFill>
                <a:latin typeface="Calibri"/>
                <a:ea typeface="Calibri"/>
                <a:cs typeface="Calibri"/>
                <a:sym typeface="Calibri"/>
              </a:defRPr>
            </a:lvl7pPr>
            <a:lvl8pPr marL="0" lvl="7" indent="0" algn="ctr">
              <a:spcBef>
                <a:spcPts val="0"/>
              </a:spcBef>
              <a:buNone/>
              <a:defRPr sz="1100" b="0" i="0" u="none" strike="noStrike" cap="none">
                <a:solidFill>
                  <a:schemeClr val="lt1"/>
                </a:solidFill>
                <a:latin typeface="Calibri"/>
                <a:ea typeface="Calibri"/>
                <a:cs typeface="Calibri"/>
                <a:sym typeface="Calibri"/>
              </a:defRPr>
            </a:lvl8pPr>
            <a:lvl9pPr marL="0" lvl="8" indent="0" algn="ctr">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6477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9796-AB2A-6246-BC28-F88D2845591C}"/>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ECF897F4-3B55-1641-BF35-197523D312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4CE41188-4763-0B4F-A07B-FE6226C8549C}"/>
              </a:ext>
            </a:extLst>
          </p:cNvPr>
          <p:cNvSpPr>
            <a:spLocks noGrp="1"/>
          </p:cNvSpPr>
          <p:nvPr>
            <p:ph type="dt" sz="half" idx="10"/>
          </p:nvPr>
        </p:nvSpPr>
        <p:spPr/>
        <p:txBody>
          <a:bodyPr/>
          <a:lstStyle/>
          <a:p>
            <a:fld id="{B5A92701-C5AA-E944-BB52-8DCFA4CE7890}" type="datetimeFigureOut">
              <a:rPr lang="en-PT" smtClean="0"/>
              <a:t>02/12/2023</a:t>
            </a:fld>
            <a:endParaRPr lang="en-PT"/>
          </a:p>
        </p:txBody>
      </p:sp>
      <p:sp>
        <p:nvSpPr>
          <p:cNvPr id="5" name="Footer Placeholder 4">
            <a:extLst>
              <a:ext uri="{FF2B5EF4-FFF2-40B4-BE49-F238E27FC236}">
                <a16:creationId xmlns:a16="http://schemas.microsoft.com/office/drawing/2014/main" id="{5A83D550-22D7-FF46-BA0C-5D4E4D9D37C4}"/>
              </a:ext>
            </a:extLst>
          </p:cNvPr>
          <p:cNvSpPr>
            <a:spLocks noGrp="1"/>
          </p:cNvSpPr>
          <p:nvPr>
            <p:ph type="ftr" sz="quarter" idx="11"/>
          </p:nvPr>
        </p:nvSpPr>
        <p:spPr/>
        <p:txBody>
          <a:bodyPr/>
          <a:lstStyle/>
          <a:p>
            <a:r>
              <a:rPr lang="en-GB" dirty="0"/>
              <a:t>©Climate Coaching Alliance 2021</a:t>
            </a:r>
          </a:p>
        </p:txBody>
      </p:sp>
      <p:sp>
        <p:nvSpPr>
          <p:cNvPr id="6" name="Slide Number Placeholder 5">
            <a:extLst>
              <a:ext uri="{FF2B5EF4-FFF2-40B4-BE49-F238E27FC236}">
                <a16:creationId xmlns:a16="http://schemas.microsoft.com/office/drawing/2014/main" id="{2E2C1F65-20E1-6546-B8D0-91AD660064F6}"/>
              </a:ext>
            </a:extLst>
          </p:cNvPr>
          <p:cNvSpPr>
            <a:spLocks noGrp="1"/>
          </p:cNvSpPr>
          <p:nvPr>
            <p:ph type="sldNum" sz="quarter" idx="12"/>
          </p:nvPr>
        </p:nvSpPr>
        <p:spPr/>
        <p:txBody>
          <a:bodyPr/>
          <a:lstStyle/>
          <a:p>
            <a:fld id="{C027498E-B465-471E-81D0-0059E6AAF9EA}" type="slidenum">
              <a:rPr lang="en-GB" smtClean="0"/>
              <a:pPr/>
              <a:t>‹N°›</a:t>
            </a:fld>
            <a:endParaRPr lang="en-GB" dirty="0"/>
          </a:p>
        </p:txBody>
      </p:sp>
    </p:spTree>
    <p:extLst>
      <p:ext uri="{BB962C8B-B14F-4D97-AF65-F5344CB8AC3E}">
        <p14:creationId xmlns:p14="http://schemas.microsoft.com/office/powerpoint/2010/main" val="119139065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2">
  <p:cSld name="1_Content Slide 2">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2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604837" y="1603375"/>
            <a:ext cx="6109471" cy="3728816"/>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body" idx="2"/>
          </p:nvPr>
        </p:nvSpPr>
        <p:spPr>
          <a:xfrm>
            <a:off x="7254239" y="1603375"/>
            <a:ext cx="4439285" cy="3728816"/>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79" name="Google Shape;79;p19"/>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0" name="Google Shape;80;p19"/>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81" name="Google Shape;81;p19"/>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5841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2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604837" y="1603375"/>
            <a:ext cx="6109471" cy="3728816"/>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body" idx="2"/>
          </p:nvPr>
        </p:nvSpPr>
        <p:spPr>
          <a:xfrm>
            <a:off x="7254239" y="1603375"/>
            <a:ext cx="4439285" cy="3728816"/>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‹N°›</a:t>
            </a:fld>
            <a:endParaRPr/>
          </a:p>
        </p:txBody>
      </p:sp>
      <p:sp>
        <p:nvSpPr>
          <p:cNvPr id="79" name="Google Shape;79;p19"/>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0" name="Google Shape;80;p19"/>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81" name="Google Shape;81;p19"/>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eal">
  <p:cSld name="Title Slide: Teal">
    <p:bg>
      <p:bgPr>
        <a:solidFill>
          <a:schemeClr val="dk2"/>
        </a:solidFill>
        <a:effectLst/>
      </p:bgPr>
    </p:bg>
    <p:spTree>
      <p:nvGrpSpPr>
        <p:cNvPr id="1" name="Shape 82"/>
        <p:cNvGrpSpPr/>
        <p:nvPr/>
      </p:nvGrpSpPr>
      <p:grpSpPr>
        <a:xfrm>
          <a:off x="0" y="0"/>
          <a:ext cx="0" cy="0"/>
          <a:chOff x="0" y="0"/>
          <a:chExt cx="0" cy="0"/>
        </a:xfrm>
      </p:grpSpPr>
      <p:sp>
        <p:nvSpPr>
          <p:cNvPr id="83" name="Google Shape;83;p20"/>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0"/>
          <p:cNvSpPr txBox="1">
            <a:spLocks noGrp="1"/>
          </p:cNvSpPr>
          <p:nvPr>
            <p:ph type="ctrTitle"/>
          </p:nvPr>
        </p:nvSpPr>
        <p:spPr>
          <a:xfrm>
            <a:off x="1367246" y="2020651"/>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0"/>
          <p:cNvSpPr txBox="1">
            <a:spLocks noGrp="1"/>
          </p:cNvSpPr>
          <p:nvPr>
            <p:ph type="subTitle" idx="1"/>
          </p:nvPr>
        </p:nvSpPr>
        <p:spPr>
          <a:xfrm>
            <a:off x="1367245" y="3953953"/>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lt1"/>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 name="Google Shape;86;p20"/>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body" idx="2"/>
          </p:nvPr>
        </p:nvSpPr>
        <p:spPr>
          <a:xfrm>
            <a:off x="1358538" y="1231200"/>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2500"/>
              <a:buNone/>
              <a:defRPr sz="2000">
                <a:solidFill>
                  <a:schemeClr val="accent3"/>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8" name="Google Shape;88;p20"/>
          <p:cNvCxnSpPr/>
          <p:nvPr/>
        </p:nvCxnSpPr>
        <p:spPr>
          <a:xfrm>
            <a:off x="4362994" y="3509815"/>
            <a:ext cx="3474720" cy="0"/>
          </a:xfrm>
          <a:prstGeom prst="straightConnector1">
            <a:avLst/>
          </a:prstGeom>
          <a:noFill/>
          <a:ln w="19050" cap="flat" cmpd="sng">
            <a:solidFill>
              <a:schemeClr val="accent3"/>
            </a:solidFill>
            <a:prstDash val="solid"/>
            <a:miter lim="800000"/>
            <a:headEnd type="none" w="sm" len="sm"/>
            <a:tailEnd type="none" w="sm" len="sm"/>
          </a:ln>
        </p:spPr>
      </p:cxnSp>
      <p:sp>
        <p:nvSpPr>
          <p:cNvPr id="89" name="Google Shape;89;p20"/>
          <p:cNvSpPr>
            <a:spLocks noGrp="1"/>
          </p:cNvSpPr>
          <p:nvPr>
            <p:ph type="pic" idx="3"/>
          </p:nvPr>
        </p:nvSpPr>
        <p:spPr>
          <a:xfrm>
            <a:off x="2661656" y="6121226"/>
            <a:ext cx="2446053" cy="564463"/>
          </a:xfrm>
          <a:prstGeom prst="rect">
            <a:avLst/>
          </a:prstGeom>
          <a:noFill/>
          <a:ln>
            <a:noFill/>
          </a:ln>
        </p:spPr>
      </p:sp>
      <p:pic>
        <p:nvPicPr>
          <p:cNvPr id="90" name="Google Shape;90;p20"/>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91" name="Google Shape;91;p20"/>
          <p:cNvSpPr/>
          <p:nvPr/>
        </p:nvSpPr>
        <p:spPr>
          <a:xfrm>
            <a:off x="0" y="0"/>
            <a:ext cx="12192000" cy="1306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20"/>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93" name="Google Shape;93;p20"/>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Light Orange">
  <p:cSld name="Title Slide: Light Orange">
    <p:bg>
      <p:bgPr>
        <a:solidFill>
          <a:schemeClr val="accent3"/>
        </a:solidFill>
        <a:effectLst/>
      </p:bgPr>
    </p:bg>
    <p:spTree>
      <p:nvGrpSpPr>
        <p:cNvPr id="1" name="Shape 94"/>
        <p:cNvGrpSpPr/>
        <p:nvPr/>
      </p:nvGrpSpPr>
      <p:grpSpPr>
        <a:xfrm>
          <a:off x="0" y="0"/>
          <a:ext cx="0" cy="0"/>
          <a:chOff x="0" y="0"/>
          <a:chExt cx="0" cy="0"/>
        </a:xfrm>
      </p:grpSpPr>
      <p:sp>
        <p:nvSpPr>
          <p:cNvPr id="95" name="Google Shape;95;p21"/>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1"/>
          <p:cNvSpPr txBox="1">
            <a:spLocks noGrp="1"/>
          </p:cNvSpPr>
          <p:nvPr>
            <p:ph type="ctrTitle"/>
          </p:nvPr>
        </p:nvSpPr>
        <p:spPr>
          <a:xfrm>
            <a:off x="1367246" y="2020651"/>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1"/>
          <p:cNvSpPr txBox="1">
            <a:spLocks noGrp="1"/>
          </p:cNvSpPr>
          <p:nvPr>
            <p:ph type="subTitle" idx="1"/>
          </p:nvPr>
        </p:nvSpPr>
        <p:spPr>
          <a:xfrm>
            <a:off x="1367245" y="3953953"/>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lt1"/>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21"/>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body" idx="2"/>
          </p:nvPr>
        </p:nvSpPr>
        <p:spPr>
          <a:xfrm>
            <a:off x="1358538" y="1231200"/>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2500"/>
              <a:buNone/>
              <a:defRPr sz="2000">
                <a:solidFill>
                  <a:schemeClr val="accent2"/>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21"/>
          <p:cNvCxnSpPr/>
          <p:nvPr/>
        </p:nvCxnSpPr>
        <p:spPr>
          <a:xfrm>
            <a:off x="4362994" y="3509815"/>
            <a:ext cx="3474720" cy="0"/>
          </a:xfrm>
          <a:prstGeom prst="straightConnector1">
            <a:avLst/>
          </a:prstGeom>
          <a:noFill/>
          <a:ln w="19050" cap="flat" cmpd="sng">
            <a:solidFill>
              <a:schemeClr val="accent2"/>
            </a:solidFill>
            <a:prstDash val="solid"/>
            <a:miter lim="800000"/>
            <a:headEnd type="none" w="sm" len="sm"/>
            <a:tailEnd type="none" w="sm" len="sm"/>
          </a:ln>
        </p:spPr>
      </p:cxnSp>
      <p:sp>
        <p:nvSpPr>
          <p:cNvPr id="101" name="Google Shape;101;p21"/>
          <p:cNvSpPr>
            <a:spLocks noGrp="1"/>
          </p:cNvSpPr>
          <p:nvPr>
            <p:ph type="pic" idx="3"/>
          </p:nvPr>
        </p:nvSpPr>
        <p:spPr>
          <a:xfrm>
            <a:off x="2661656" y="6121226"/>
            <a:ext cx="2446053" cy="564463"/>
          </a:xfrm>
          <a:prstGeom prst="rect">
            <a:avLst/>
          </a:prstGeom>
          <a:noFill/>
          <a:ln>
            <a:noFill/>
          </a:ln>
        </p:spPr>
      </p:sp>
      <p:pic>
        <p:nvPicPr>
          <p:cNvPr id="102" name="Google Shape;102;p21"/>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03" name="Google Shape;103;p21"/>
          <p:cNvSpPr/>
          <p:nvPr/>
        </p:nvSpPr>
        <p:spPr>
          <a:xfrm>
            <a:off x="0" y="0"/>
            <a:ext cx="12192000" cy="1306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21"/>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05" name="Google Shape;105;p21"/>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lt1"/>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1367246" y="2021243"/>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dk2"/>
              </a:buClr>
              <a:buSzPts val="3400"/>
              <a:buFont typeface="Calibri"/>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txBox="1">
            <a:spLocks noGrp="1"/>
          </p:cNvSpPr>
          <p:nvPr>
            <p:ph type="subTitle" idx="1"/>
          </p:nvPr>
        </p:nvSpPr>
        <p:spPr>
          <a:xfrm>
            <a:off x="1367245" y="3954545"/>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dk2"/>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22"/>
          <p:cNvSpPr/>
          <p:nvPr/>
        </p:nvSpPr>
        <p:spPr>
          <a:xfrm>
            <a:off x="0" y="0"/>
            <a:ext cx="12192000" cy="1306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22"/>
          <p:cNvSpPr txBox="1">
            <a:spLocks noGrp="1"/>
          </p:cNvSpPr>
          <p:nvPr>
            <p:ph type="body" idx="2"/>
          </p:nvPr>
        </p:nvSpPr>
        <p:spPr>
          <a:xfrm>
            <a:off x="1358538" y="1229759"/>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2500"/>
              <a:buNone/>
              <a:defRPr sz="2000">
                <a:solidFill>
                  <a:schemeClr val="accent2"/>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1" name="Google Shape;111;p22"/>
          <p:cNvCxnSpPr/>
          <p:nvPr/>
        </p:nvCxnSpPr>
        <p:spPr>
          <a:xfrm>
            <a:off x="4362994" y="3510407"/>
            <a:ext cx="3474720" cy="0"/>
          </a:xfrm>
          <a:prstGeom prst="straightConnector1">
            <a:avLst/>
          </a:prstGeom>
          <a:noFill/>
          <a:ln w="19050" cap="flat" cmpd="sng">
            <a:solidFill>
              <a:schemeClr val="accent2"/>
            </a:solidFill>
            <a:prstDash val="solid"/>
            <a:miter lim="800000"/>
            <a:headEnd type="none" w="sm" len="sm"/>
            <a:tailEnd type="none" w="sm" len="sm"/>
          </a:ln>
        </p:spPr>
      </p:cxnSp>
      <p:pic>
        <p:nvPicPr>
          <p:cNvPr id="112" name="Google Shape;112;p22"/>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13" name="Google Shape;113;p22"/>
          <p:cNvSpPr>
            <a:spLocks noGrp="1"/>
          </p:cNvSpPr>
          <p:nvPr>
            <p:ph type="pic" idx="3"/>
          </p:nvPr>
        </p:nvSpPr>
        <p:spPr>
          <a:xfrm>
            <a:off x="2661656" y="6121226"/>
            <a:ext cx="2446053" cy="564463"/>
          </a:xfrm>
          <a:prstGeom prst="rect">
            <a:avLst/>
          </a:prstGeom>
          <a:noFill/>
          <a:ln>
            <a:noFill/>
          </a:ln>
        </p:spPr>
      </p:sp>
      <p:sp>
        <p:nvSpPr>
          <p:cNvPr id="114" name="Google Shape;114;p22"/>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
        <p:nvSpPr>
          <p:cNvPr id="116" name="Google Shape;116;p22"/>
          <p:cNvSpPr/>
          <p:nvPr/>
        </p:nvSpPr>
        <p:spPr>
          <a:xfrm rot="10800000" flipH="1">
            <a:off x="0" y="5595505"/>
            <a:ext cx="12192000" cy="365125"/>
          </a:xfrm>
          <a:prstGeom prst="rect">
            <a:avLst/>
          </a:prstGeom>
          <a:gradFill>
            <a:gsLst>
              <a:gs pos="0">
                <a:srgbClr val="F2F2F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Orange">
  <p:cSld name="Title Slide: Orange">
    <p:bg>
      <p:bgPr>
        <a:solidFill>
          <a:schemeClr val="accent2"/>
        </a:solidFill>
        <a:effectLst/>
      </p:bgPr>
    </p:bg>
    <p:spTree>
      <p:nvGrpSpPr>
        <p:cNvPr id="1" name="Shape 117"/>
        <p:cNvGrpSpPr/>
        <p:nvPr/>
      </p:nvGrpSpPr>
      <p:grpSpPr>
        <a:xfrm>
          <a:off x="0" y="0"/>
          <a:ext cx="0" cy="0"/>
          <a:chOff x="0" y="0"/>
          <a:chExt cx="0" cy="0"/>
        </a:xfrm>
      </p:grpSpPr>
      <p:sp>
        <p:nvSpPr>
          <p:cNvPr id="118" name="Google Shape;118;p23"/>
          <p:cNvSpPr/>
          <p:nvPr/>
        </p:nvSpPr>
        <p:spPr>
          <a:xfrm>
            <a:off x="0" y="5960630"/>
            <a:ext cx="12192000" cy="9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23"/>
          <p:cNvSpPr txBox="1">
            <a:spLocks noGrp="1"/>
          </p:cNvSpPr>
          <p:nvPr>
            <p:ph type="ctrTitle"/>
          </p:nvPr>
        </p:nvSpPr>
        <p:spPr>
          <a:xfrm>
            <a:off x="1367246" y="2020651"/>
            <a:ext cx="9562011" cy="1149940"/>
          </a:xfrm>
          <a:prstGeom prst="rect">
            <a:avLst/>
          </a:prstGeom>
          <a:noFill/>
          <a:ln>
            <a:noFill/>
          </a:ln>
        </p:spPr>
        <p:txBody>
          <a:bodyPr spcFirstLastPara="1" wrap="square" lIns="0" tIns="0" rIns="0" bIns="0" anchor="b" anchorCtr="0">
            <a:noAutofit/>
          </a:bodyPr>
          <a:lstStyle>
            <a:lvl1pPr lvl="0" algn="ctr">
              <a:lnSpc>
                <a:spcPct val="111764"/>
              </a:lnSpc>
              <a:spcBef>
                <a:spcPts val="0"/>
              </a:spcBef>
              <a:spcAft>
                <a:spcPts val="0"/>
              </a:spcAft>
              <a:buClr>
                <a:schemeClr val="lt1"/>
              </a:buClr>
              <a:buSzPts val="3400"/>
              <a:buFont typeface="Calibri"/>
              <a:buNone/>
              <a:defRPr sz="3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3"/>
          <p:cNvSpPr txBox="1">
            <a:spLocks noGrp="1"/>
          </p:cNvSpPr>
          <p:nvPr>
            <p:ph type="subTitle" idx="1"/>
          </p:nvPr>
        </p:nvSpPr>
        <p:spPr>
          <a:xfrm>
            <a:off x="1367245" y="3953953"/>
            <a:ext cx="9562011" cy="955766"/>
          </a:xfrm>
          <a:prstGeom prst="rect">
            <a:avLst/>
          </a:prstGeom>
          <a:noFill/>
          <a:ln>
            <a:noFill/>
          </a:ln>
        </p:spPr>
        <p:txBody>
          <a:bodyPr spcFirstLastPara="1" wrap="square" lIns="0" tIns="0" rIns="0" bIns="0" anchor="t" anchorCtr="0">
            <a:noAutofit/>
          </a:bodyPr>
          <a:lstStyle>
            <a:lvl1pPr lvl="0" algn="ctr">
              <a:lnSpc>
                <a:spcPct val="100000"/>
              </a:lnSpc>
              <a:spcBef>
                <a:spcPts val="1000"/>
              </a:spcBef>
              <a:spcAft>
                <a:spcPts val="0"/>
              </a:spcAft>
              <a:buSzPts val="2500"/>
              <a:buNone/>
              <a:defRPr sz="2000" b="1" cap="none">
                <a:solidFill>
                  <a:schemeClr val="lt1"/>
                </a:solidFill>
              </a:defRPr>
            </a:lvl1pPr>
            <a:lvl2pPr lvl="1" algn="ctr">
              <a:lnSpc>
                <a:spcPct val="100000"/>
              </a:lnSpc>
              <a:spcBef>
                <a:spcPts val="500"/>
              </a:spcBef>
              <a:spcAft>
                <a:spcPts val="0"/>
              </a:spcAft>
              <a:buSzPts val="2500"/>
              <a:buNone/>
              <a:defRPr sz="2000"/>
            </a:lvl2pPr>
            <a:lvl3pPr lvl="2" algn="ctr">
              <a:lnSpc>
                <a:spcPct val="100000"/>
              </a:lnSpc>
              <a:spcBef>
                <a:spcPts val="500"/>
              </a:spcBef>
              <a:spcAft>
                <a:spcPts val="0"/>
              </a:spcAft>
              <a:buSzPts val="2250"/>
              <a:buNone/>
              <a:defRPr sz="1800"/>
            </a:lvl3pPr>
            <a:lvl4pPr lvl="3" algn="ctr">
              <a:lnSpc>
                <a:spcPct val="100000"/>
              </a:lnSpc>
              <a:spcBef>
                <a:spcPts val="500"/>
              </a:spcBef>
              <a:spcAft>
                <a:spcPts val="0"/>
              </a:spcAft>
              <a:buSzPts val="2000"/>
              <a:buNone/>
              <a:defRPr sz="1600"/>
            </a:lvl4pPr>
            <a:lvl5pPr lvl="4" algn="ctr">
              <a:lnSpc>
                <a:spcPct val="100000"/>
              </a:lnSpc>
              <a:spcBef>
                <a:spcPts val="500"/>
              </a:spcBef>
              <a:spcAft>
                <a:spcPts val="0"/>
              </a:spcAft>
              <a:buSzPts val="20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p23"/>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3"/>
          <p:cNvSpPr txBox="1">
            <a:spLocks noGrp="1"/>
          </p:cNvSpPr>
          <p:nvPr>
            <p:ph type="body" idx="2"/>
          </p:nvPr>
        </p:nvSpPr>
        <p:spPr>
          <a:xfrm>
            <a:off x="1358538" y="1231200"/>
            <a:ext cx="9570720" cy="686707"/>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1000"/>
              </a:spcBef>
              <a:spcAft>
                <a:spcPts val="0"/>
              </a:spcAft>
              <a:buSzPts val="2500"/>
              <a:buNone/>
              <a:defRPr sz="2000">
                <a:solidFill>
                  <a:srgbClr val="F4C08F"/>
                </a:solidFill>
              </a:defRPr>
            </a:lvl1pPr>
            <a:lvl2pPr marL="914400" lvl="1" indent="-371475" algn="l">
              <a:lnSpc>
                <a:spcPct val="100000"/>
              </a:lnSpc>
              <a:spcBef>
                <a:spcPts val="500"/>
              </a:spcBef>
              <a:spcAft>
                <a:spcPts val="0"/>
              </a:spcAft>
              <a:buSzPts val="2250"/>
              <a:buChar char="•"/>
              <a:defRPr/>
            </a:lvl2pPr>
            <a:lvl3pPr marL="1371600" lvl="2" indent="-371475" algn="l">
              <a:lnSpc>
                <a:spcPct val="100000"/>
              </a:lnSpc>
              <a:spcBef>
                <a:spcPts val="500"/>
              </a:spcBef>
              <a:spcAft>
                <a:spcPts val="0"/>
              </a:spcAft>
              <a:buSzPts val="2250"/>
              <a:buChar char="•"/>
              <a:defRPr/>
            </a:lvl3pPr>
            <a:lvl4pPr marL="1828800" lvl="3" indent="-371475" algn="l">
              <a:lnSpc>
                <a:spcPct val="100000"/>
              </a:lnSpc>
              <a:spcBef>
                <a:spcPts val="500"/>
              </a:spcBef>
              <a:spcAft>
                <a:spcPts val="0"/>
              </a:spcAft>
              <a:buSzPts val="2250"/>
              <a:buChar char="•"/>
              <a:defRPr/>
            </a:lvl4pPr>
            <a:lvl5pPr marL="2286000" lvl="4" indent="-371475" algn="l">
              <a:lnSpc>
                <a:spcPct val="100000"/>
              </a:lnSpc>
              <a:spcBef>
                <a:spcPts val="500"/>
              </a:spcBef>
              <a:spcAft>
                <a:spcPts val="0"/>
              </a:spcAft>
              <a:buSzPts val="22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23"/>
          <p:cNvCxnSpPr/>
          <p:nvPr/>
        </p:nvCxnSpPr>
        <p:spPr>
          <a:xfrm>
            <a:off x="4362994" y="3509815"/>
            <a:ext cx="3474720" cy="0"/>
          </a:xfrm>
          <a:prstGeom prst="straightConnector1">
            <a:avLst/>
          </a:prstGeom>
          <a:noFill/>
          <a:ln w="19050" cap="flat" cmpd="sng">
            <a:solidFill>
              <a:schemeClr val="accent3"/>
            </a:solidFill>
            <a:prstDash val="solid"/>
            <a:miter lim="800000"/>
            <a:headEnd type="none" w="sm" len="sm"/>
            <a:tailEnd type="none" w="sm" len="sm"/>
          </a:ln>
        </p:spPr>
      </p:cxnSp>
      <p:sp>
        <p:nvSpPr>
          <p:cNvPr id="124" name="Google Shape;124;p23"/>
          <p:cNvSpPr>
            <a:spLocks noGrp="1"/>
          </p:cNvSpPr>
          <p:nvPr>
            <p:ph type="pic" idx="3"/>
          </p:nvPr>
        </p:nvSpPr>
        <p:spPr>
          <a:xfrm>
            <a:off x="2661656" y="6121226"/>
            <a:ext cx="2446053" cy="564463"/>
          </a:xfrm>
          <a:prstGeom prst="rect">
            <a:avLst/>
          </a:prstGeom>
          <a:noFill/>
          <a:ln>
            <a:noFill/>
          </a:ln>
        </p:spPr>
      </p:sp>
      <p:pic>
        <p:nvPicPr>
          <p:cNvPr id="125" name="Google Shape;125;p23"/>
          <p:cNvPicPr preferRelativeResize="0"/>
          <p:nvPr/>
        </p:nvPicPr>
        <p:blipFill rotWithShape="1">
          <a:blip r:embed="rId2">
            <a:alphaModFix/>
          </a:blip>
          <a:srcRect/>
          <a:stretch/>
        </p:blipFill>
        <p:spPr>
          <a:xfrm>
            <a:off x="609601" y="6080039"/>
            <a:ext cx="1616725" cy="634363"/>
          </a:xfrm>
          <a:prstGeom prst="rect">
            <a:avLst/>
          </a:prstGeom>
          <a:noFill/>
          <a:ln>
            <a:noFill/>
          </a:ln>
        </p:spPr>
      </p:pic>
      <p:sp>
        <p:nvSpPr>
          <p:cNvPr id="126" name="Google Shape;126;p23"/>
          <p:cNvSpPr/>
          <p:nvPr/>
        </p:nvSpPr>
        <p:spPr>
          <a:xfrm>
            <a:off x="0" y="0"/>
            <a:ext cx="12192000" cy="1306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23"/>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28" name="Google Shape;128;p23"/>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1"/>
                </a:solidFill>
                <a:latin typeface="Calibri"/>
                <a:ea typeface="Calibri"/>
                <a:cs typeface="Calibri"/>
                <a:sym typeface="Calibri"/>
              </a:defRPr>
            </a:lvl1pPr>
            <a:lvl2pPr marL="0" lvl="1" indent="0" algn="ctr">
              <a:spcBef>
                <a:spcPts val="0"/>
              </a:spcBef>
              <a:buNone/>
              <a:defRPr sz="1100">
                <a:solidFill>
                  <a:schemeClr val="lt1"/>
                </a:solidFill>
                <a:latin typeface="Calibri"/>
                <a:ea typeface="Calibri"/>
                <a:cs typeface="Calibri"/>
                <a:sym typeface="Calibri"/>
              </a:defRPr>
            </a:lvl2pPr>
            <a:lvl3pPr marL="0" lvl="2" indent="0" algn="ctr">
              <a:spcBef>
                <a:spcPts val="0"/>
              </a:spcBef>
              <a:buNone/>
              <a:defRPr sz="1100">
                <a:solidFill>
                  <a:schemeClr val="lt1"/>
                </a:solidFill>
                <a:latin typeface="Calibri"/>
                <a:ea typeface="Calibri"/>
                <a:cs typeface="Calibri"/>
                <a:sym typeface="Calibri"/>
              </a:defRPr>
            </a:lvl3pPr>
            <a:lvl4pPr marL="0" lvl="3" indent="0" algn="ctr">
              <a:spcBef>
                <a:spcPts val="0"/>
              </a:spcBef>
              <a:buNone/>
              <a:defRPr sz="1100">
                <a:solidFill>
                  <a:schemeClr val="lt1"/>
                </a:solidFill>
                <a:latin typeface="Calibri"/>
                <a:ea typeface="Calibri"/>
                <a:cs typeface="Calibri"/>
                <a:sym typeface="Calibri"/>
              </a:defRPr>
            </a:lvl4pPr>
            <a:lvl5pPr marL="0" lvl="4" indent="0" algn="ctr">
              <a:spcBef>
                <a:spcPts val="0"/>
              </a:spcBef>
              <a:buNone/>
              <a:defRPr sz="1100">
                <a:solidFill>
                  <a:schemeClr val="lt1"/>
                </a:solidFill>
                <a:latin typeface="Calibri"/>
                <a:ea typeface="Calibri"/>
                <a:cs typeface="Calibri"/>
                <a:sym typeface="Calibri"/>
              </a:defRPr>
            </a:lvl5pPr>
            <a:lvl6pPr marL="0" lvl="5" indent="0" algn="ctr">
              <a:spcBef>
                <a:spcPts val="0"/>
              </a:spcBef>
              <a:buNone/>
              <a:defRPr sz="1100">
                <a:solidFill>
                  <a:schemeClr val="lt1"/>
                </a:solidFill>
                <a:latin typeface="Calibri"/>
                <a:ea typeface="Calibri"/>
                <a:cs typeface="Calibri"/>
                <a:sym typeface="Calibri"/>
              </a:defRPr>
            </a:lvl6pPr>
            <a:lvl7pPr marL="0" lvl="6" indent="0" algn="ctr">
              <a:spcBef>
                <a:spcPts val="0"/>
              </a:spcBef>
              <a:buNone/>
              <a:defRPr sz="1100">
                <a:solidFill>
                  <a:schemeClr val="lt1"/>
                </a:solidFill>
                <a:latin typeface="Calibri"/>
                <a:ea typeface="Calibri"/>
                <a:cs typeface="Calibri"/>
                <a:sym typeface="Calibri"/>
              </a:defRPr>
            </a:lvl7pPr>
            <a:lvl8pPr marL="0" lvl="7" indent="0" algn="ctr">
              <a:spcBef>
                <a:spcPts val="0"/>
              </a:spcBef>
              <a:buNone/>
              <a:defRPr sz="1100">
                <a:solidFill>
                  <a:schemeClr val="lt1"/>
                </a:solidFill>
                <a:latin typeface="Calibri"/>
                <a:ea typeface="Calibri"/>
                <a:cs typeface="Calibri"/>
                <a:sym typeface="Calibri"/>
              </a:defRPr>
            </a:lvl8pPr>
            <a:lvl9pPr marL="0" lvl="8" indent="0" algn="ctr">
              <a:spcBef>
                <a:spcPts val="0"/>
              </a:spcBef>
              <a:buNone/>
              <a:defRPr sz="11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11329261" y="6260644"/>
            <a:ext cx="294467" cy="29446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1" name="Google Shape;11;p12"/>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2400"/>
              <a:buFont typeface="Calibri"/>
              <a:buNone/>
              <a:defRPr sz="24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604838" y="1604075"/>
            <a:ext cx="11080884" cy="4216622"/>
          </a:xfrm>
          <a:prstGeom prst="rect">
            <a:avLst/>
          </a:prstGeom>
          <a:noFill/>
          <a:ln>
            <a:noFill/>
          </a:ln>
        </p:spPr>
        <p:txBody>
          <a:bodyPr spcFirstLastPara="1" wrap="square" lIns="0" tIns="0" rIns="0" bIns="0" anchor="t" anchorCtr="0">
            <a:noAutofit/>
          </a:bodyPr>
          <a:lstStyle>
            <a:lvl1pPr marL="457200" marR="0" lvl="0" indent="-419100" algn="l" rtl="0">
              <a:lnSpc>
                <a:spcPct val="100000"/>
              </a:lnSpc>
              <a:spcBef>
                <a:spcPts val="1000"/>
              </a:spcBef>
              <a:spcAft>
                <a:spcPts val="0"/>
              </a:spcAft>
              <a:buClr>
                <a:schemeClr val="accent2"/>
              </a:buClr>
              <a:buSzPts val="3000"/>
              <a:buFont typeface="Arial"/>
              <a:buChar char="•"/>
              <a:defRPr sz="24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accent2"/>
              </a:buClr>
              <a:buSzPts val="2500"/>
              <a:buFont typeface="Arial"/>
              <a:buChar char="•"/>
              <a:defRPr sz="2000" b="0" i="0" u="none" strike="noStrike" cap="none">
                <a:solidFill>
                  <a:schemeClr val="dk1"/>
                </a:solidFill>
                <a:latin typeface="Calibri"/>
                <a:ea typeface="Calibri"/>
                <a:cs typeface="Calibri"/>
                <a:sym typeface="Calibri"/>
              </a:defRPr>
            </a:lvl2pPr>
            <a:lvl3pPr marL="1371600" marR="0" lvl="2" indent="-371475" algn="l" rtl="0">
              <a:lnSpc>
                <a:spcPct val="100000"/>
              </a:lnSpc>
              <a:spcBef>
                <a:spcPts val="500"/>
              </a:spcBef>
              <a:spcAft>
                <a:spcPts val="0"/>
              </a:spcAft>
              <a:buClr>
                <a:schemeClr val="accent2"/>
              </a:buClr>
              <a:buSzPts val="225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accent2"/>
              </a:buClr>
              <a:buSzPts val="2000"/>
              <a:buFont typeface="Arial"/>
              <a:buChar char="•"/>
              <a:defRPr sz="16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accent2"/>
              </a:buClr>
              <a:buSzPts val="20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1"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lt1"/>
                </a:solidFill>
                <a:latin typeface="Calibri"/>
                <a:ea typeface="Calibri"/>
                <a:cs typeface="Calibri"/>
                <a:sym typeface="Calibri"/>
              </a:defRPr>
            </a:lvl1pPr>
            <a:lvl2pPr marL="0" marR="0" lvl="1" indent="0" algn="ctr" rtl="0">
              <a:spcBef>
                <a:spcPts val="0"/>
              </a:spcBef>
              <a:buNone/>
              <a:defRPr sz="1100" b="0" i="0" u="none" strike="noStrike" cap="none">
                <a:solidFill>
                  <a:schemeClr val="lt1"/>
                </a:solidFill>
                <a:latin typeface="Calibri"/>
                <a:ea typeface="Calibri"/>
                <a:cs typeface="Calibri"/>
                <a:sym typeface="Calibri"/>
              </a:defRPr>
            </a:lvl2pPr>
            <a:lvl3pPr marL="0" marR="0" lvl="2" indent="0" algn="ctr" rtl="0">
              <a:spcBef>
                <a:spcPts val="0"/>
              </a:spcBef>
              <a:buNone/>
              <a:defRPr sz="1100" b="0" i="0" u="none" strike="noStrike" cap="none">
                <a:solidFill>
                  <a:schemeClr val="lt1"/>
                </a:solidFill>
                <a:latin typeface="Calibri"/>
                <a:ea typeface="Calibri"/>
                <a:cs typeface="Calibri"/>
                <a:sym typeface="Calibri"/>
              </a:defRPr>
            </a:lvl3pPr>
            <a:lvl4pPr marL="0" marR="0" lvl="3" indent="0" algn="ctr" rtl="0">
              <a:spcBef>
                <a:spcPts val="0"/>
              </a:spcBef>
              <a:buNone/>
              <a:defRPr sz="1100" b="0" i="0" u="none" strike="noStrike" cap="none">
                <a:solidFill>
                  <a:schemeClr val="lt1"/>
                </a:solidFill>
                <a:latin typeface="Calibri"/>
                <a:ea typeface="Calibri"/>
                <a:cs typeface="Calibri"/>
                <a:sym typeface="Calibri"/>
              </a:defRPr>
            </a:lvl4pPr>
            <a:lvl5pPr marL="0" marR="0" lvl="4" indent="0" algn="ctr" rtl="0">
              <a:spcBef>
                <a:spcPts val="0"/>
              </a:spcBef>
              <a:buNone/>
              <a:defRPr sz="1100" b="0" i="0" u="none" strike="noStrike" cap="none">
                <a:solidFill>
                  <a:schemeClr val="lt1"/>
                </a:solidFill>
                <a:latin typeface="Calibri"/>
                <a:ea typeface="Calibri"/>
                <a:cs typeface="Calibri"/>
                <a:sym typeface="Calibri"/>
              </a:defRPr>
            </a:lvl5pPr>
            <a:lvl6pPr marL="0" marR="0" lvl="5" indent="0" algn="ctr" rtl="0">
              <a:spcBef>
                <a:spcPts val="0"/>
              </a:spcBef>
              <a:buNone/>
              <a:defRPr sz="1100" b="0" i="0" u="none" strike="noStrike" cap="none">
                <a:solidFill>
                  <a:schemeClr val="lt1"/>
                </a:solidFill>
                <a:latin typeface="Calibri"/>
                <a:ea typeface="Calibri"/>
                <a:cs typeface="Calibri"/>
                <a:sym typeface="Calibri"/>
              </a:defRPr>
            </a:lvl6pPr>
            <a:lvl7pPr marL="0" marR="0" lvl="6" indent="0" algn="ctr" rtl="0">
              <a:spcBef>
                <a:spcPts val="0"/>
              </a:spcBef>
              <a:buNone/>
              <a:defRPr sz="1100" b="0" i="0" u="none" strike="noStrike" cap="none">
                <a:solidFill>
                  <a:schemeClr val="lt1"/>
                </a:solidFill>
                <a:latin typeface="Calibri"/>
                <a:ea typeface="Calibri"/>
                <a:cs typeface="Calibri"/>
                <a:sym typeface="Calibri"/>
              </a:defRPr>
            </a:lvl7pPr>
            <a:lvl8pPr marL="0" marR="0" lvl="7" indent="0" algn="ctr" rtl="0">
              <a:spcBef>
                <a:spcPts val="0"/>
              </a:spcBef>
              <a:buNone/>
              <a:defRPr sz="1100" b="0" i="0" u="none" strike="noStrike" cap="none">
                <a:solidFill>
                  <a:schemeClr val="lt1"/>
                </a:solidFill>
                <a:latin typeface="Calibri"/>
                <a:ea typeface="Calibri"/>
                <a:cs typeface="Calibri"/>
                <a:sym typeface="Calibri"/>
              </a:defRPr>
            </a:lvl8pPr>
            <a:lvl9pPr marL="0" marR="0" lvl="8" indent="0" algn="ctr" rtl="0">
              <a:spcBef>
                <a:spcPts val="0"/>
              </a:spcBef>
              <a:buNone/>
              <a:defRPr sz="11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67" r:id="rId16"/>
    <p:sldLayoutId id="2147483668" r:id="rId17"/>
    <p:sldLayoutId id="214748366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30">
          <p15:clr>
            <a:srgbClr val="F26B43"/>
          </p15:clr>
        </p15:guide>
        <p15:guide id="2" pos="370">
          <p15:clr>
            <a:srgbClr val="F26B43"/>
          </p15:clr>
        </p15:guide>
        <p15:guide id="3" pos="7366">
          <p15:clr>
            <a:srgbClr val="F26B43"/>
          </p15:clr>
        </p15:guide>
        <p15:guide id="4" orient="horz" pos="1010">
          <p15:clr>
            <a:srgbClr val="F26B43"/>
          </p15:clr>
        </p15:guide>
        <p15:guide id="5" orient="horz" pos="3430">
          <p15:clr>
            <a:srgbClr val="F26B43"/>
          </p15:clr>
        </p15:guide>
        <p15:guide id="6" orient="horz" pos="3929">
          <p15:clr>
            <a:srgbClr val="F26B43"/>
          </p15:clr>
        </p15:guide>
        <p15:guide id="7" pos="3516">
          <p15:clr>
            <a:srgbClr val="F26B43"/>
          </p15:clr>
        </p15:guide>
        <p15:guide id="8" pos="3198">
          <p15:clr>
            <a:srgbClr val="F26B43"/>
          </p15:clr>
        </p15:guide>
        <p15:guide id="9" pos="4229">
          <p15:clr>
            <a:srgbClr val="F26B43"/>
          </p15:clr>
        </p15:guide>
        <p15:guide id="10" pos="4553">
          <p15:clr>
            <a:srgbClr val="F26B43"/>
          </p15:clr>
        </p15:guide>
        <p15:guide id="11" pos="3697">
          <p15:clr>
            <a:srgbClr val="F26B43"/>
          </p15:clr>
        </p15:guide>
        <p15:guide id="12" pos="40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329261" y="6260644"/>
            <a:ext cx="294467" cy="2944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Title Placeholder 1"/>
          <p:cNvSpPr>
            <a:spLocks noGrp="1"/>
          </p:cNvSpPr>
          <p:nvPr>
            <p:ph type="title"/>
          </p:nvPr>
        </p:nvSpPr>
        <p:spPr>
          <a:xfrm>
            <a:off x="604434" y="626722"/>
            <a:ext cx="11081288" cy="550189"/>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604838" y="1604075"/>
            <a:ext cx="11080884" cy="421662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3"/>
          </p:nvPr>
        </p:nvSpPr>
        <p:spPr>
          <a:xfrm>
            <a:off x="7262949" y="6231692"/>
            <a:ext cx="3873875" cy="365125"/>
          </a:xfrm>
          <a:prstGeom prst="rect">
            <a:avLst/>
          </a:prstGeom>
        </p:spPr>
        <p:txBody>
          <a:bodyPr vert="horz" lIns="91440" tIns="45720" rIns="91440" bIns="45720" rtlCol="0" anchor="ctr"/>
          <a:lstStyle>
            <a:lvl1pPr algn="r">
              <a:defRPr sz="1000" i="1">
                <a:solidFill>
                  <a:schemeClr val="tx1">
                    <a:tint val="75000"/>
                  </a:schemeClr>
                </a:solidFill>
              </a:defRPr>
            </a:lvl1pPr>
          </a:lstStyle>
          <a:p>
            <a:r>
              <a:rPr lang="en-GB"/>
              <a:t>©Climate Coaching Alliance 2021</a:t>
            </a:r>
            <a:endParaRPr lang="en-GB" dirty="0"/>
          </a:p>
        </p:txBody>
      </p:sp>
      <p:sp>
        <p:nvSpPr>
          <p:cNvPr id="6" name="Slide Number Placeholder 5"/>
          <p:cNvSpPr>
            <a:spLocks noGrp="1"/>
          </p:cNvSpPr>
          <p:nvPr>
            <p:ph type="sldNum" sz="quarter" idx="4"/>
          </p:nvPr>
        </p:nvSpPr>
        <p:spPr>
          <a:xfrm>
            <a:off x="11259518" y="6223944"/>
            <a:ext cx="426204" cy="365125"/>
          </a:xfrm>
          <a:prstGeom prst="rect">
            <a:avLst/>
          </a:prstGeom>
        </p:spPr>
        <p:txBody>
          <a:bodyPr vert="horz" lIns="91440" tIns="45720" rIns="91440" bIns="45720" rtlCol="0" anchor="ctr"/>
          <a:lstStyle>
            <a:lvl1pPr algn="ctr">
              <a:defRPr sz="1100">
                <a:solidFill>
                  <a:schemeClr val="bg1"/>
                </a:solidFill>
              </a:defRPr>
            </a:lvl1pPr>
          </a:lstStyle>
          <a:p>
            <a:fld id="{C027498E-B465-471E-81D0-0059E6AAF9EA}" type="slidenum">
              <a:rPr lang="en-GB" smtClean="0"/>
              <a:pPr/>
              <a:t>‹N°›</a:t>
            </a:fld>
            <a:endParaRPr lang="en-GB" dirty="0"/>
          </a:p>
        </p:txBody>
      </p:sp>
    </p:spTree>
    <p:extLst>
      <p:ext uri="{BB962C8B-B14F-4D97-AF65-F5344CB8AC3E}">
        <p14:creationId xmlns:p14="http://schemas.microsoft.com/office/powerpoint/2010/main" val="2088923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Lst>
  <p:hf hdr="0" dt="0"/>
  <p:txStyles>
    <p:titleStyle>
      <a:lvl1pPr algn="ctr" defTabSz="914400" rtl="0" eaLnBrk="1" latinLnBrk="0" hangingPunct="1">
        <a:lnSpc>
          <a:spcPct val="100000"/>
        </a:lnSpc>
        <a:spcBef>
          <a:spcPct val="0"/>
        </a:spcBef>
        <a:buNone/>
        <a:defRPr sz="2400" b="1" kern="1200" cap="all" spc="4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0">
          <p15:clr>
            <a:srgbClr val="F26B43"/>
          </p15:clr>
        </p15:guide>
        <p15:guide id="2" pos="370">
          <p15:clr>
            <a:srgbClr val="F26B43"/>
          </p15:clr>
        </p15:guide>
        <p15:guide id="3" pos="7366">
          <p15:clr>
            <a:srgbClr val="F26B43"/>
          </p15:clr>
        </p15:guide>
        <p15:guide id="4" orient="horz" pos="1010">
          <p15:clr>
            <a:srgbClr val="F26B43"/>
          </p15:clr>
        </p15:guide>
        <p15:guide id="5" orient="horz" pos="3430">
          <p15:clr>
            <a:srgbClr val="F26B43"/>
          </p15:clr>
        </p15:guide>
        <p15:guide id="6" orient="horz" pos="3929">
          <p15:clr>
            <a:srgbClr val="F26B43"/>
          </p15:clr>
        </p15:guide>
        <p15:guide id="7" pos="3516">
          <p15:clr>
            <a:srgbClr val="F26B43"/>
          </p15:clr>
        </p15:guide>
        <p15:guide id="8" pos="3198">
          <p15:clr>
            <a:srgbClr val="F26B43"/>
          </p15:clr>
        </p15:guide>
        <p15:guide id="9" pos="4229">
          <p15:clr>
            <a:srgbClr val="F26B43"/>
          </p15:clr>
        </p15:guide>
        <p15:guide id="10" pos="4553">
          <p15:clr>
            <a:srgbClr val="F26B43"/>
          </p15:clr>
        </p15:guide>
        <p15:guide id="11" pos="3697">
          <p15:clr>
            <a:srgbClr val="F26B43"/>
          </p15:clr>
        </p15:guide>
        <p15:guide id="12" pos="40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climatecoachingalliance.org/" TargetMode="External"/><Relationship Id="rId7" Type="http://schemas.openxmlformats.org/officeDocument/2006/relationships/hyperlink" Target="mailto:membership@climatecoachingalliance.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facebook.com/climatecoaching/" TargetMode="External"/><Relationship Id="rId11" Type="http://schemas.openxmlformats.org/officeDocument/2006/relationships/image" Target="../media/image30.jpeg"/><Relationship Id="rId5" Type="http://schemas.openxmlformats.org/officeDocument/2006/relationships/hyperlink" Target="https://www.linkedin.com/groups/13858987/" TargetMode="External"/><Relationship Id="rId10" Type="http://schemas.openxmlformats.org/officeDocument/2006/relationships/image" Target="../media/image29.png"/><Relationship Id="rId4" Type="http://schemas.openxmlformats.org/officeDocument/2006/relationships/hyperlink" Target="https://www.linkedin.com/company/climate-coaching-alliance/?viewAsMember=true"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13.jpeg"/><Relationship Id="rId10" Type="http://schemas.microsoft.com/office/2007/relationships/hdphoto" Target="../media/hdphoto1.wdp"/><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climatecoachingalliance.org/seedb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limatecoachingalliance.org/ev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4"/>
        <p:cNvGrpSpPr/>
        <p:nvPr/>
      </p:nvGrpSpPr>
      <p:grpSpPr>
        <a:xfrm>
          <a:off x="0" y="0"/>
          <a:ext cx="0" cy="0"/>
          <a:chOff x="0" y="0"/>
          <a:chExt cx="0" cy="0"/>
        </a:xfrm>
      </p:grpSpPr>
      <p:sp>
        <p:nvSpPr>
          <p:cNvPr id="215" name="Google Shape;215;p1"/>
          <p:cNvSpPr txBox="1">
            <a:spLocks noGrp="1"/>
          </p:cNvSpPr>
          <p:nvPr>
            <p:ph type="ctrTitle"/>
          </p:nvPr>
        </p:nvSpPr>
        <p:spPr>
          <a:xfrm>
            <a:off x="1310639" y="1319174"/>
            <a:ext cx="9570721" cy="2614892"/>
          </a:xfrm>
          <a:prstGeom prst="rect">
            <a:avLst/>
          </a:prstGeom>
          <a:noFill/>
          <a:ln>
            <a:noFill/>
          </a:ln>
        </p:spPr>
        <p:txBody>
          <a:bodyPr spcFirstLastPara="1" wrap="square" lIns="0" tIns="0" rIns="0" bIns="0" anchor="b" anchorCtr="0">
            <a:noAutofit/>
          </a:bodyPr>
          <a:lstStyle/>
          <a:p>
            <a:pPr marL="0" lvl="0" indent="0" algn="ctr" rtl="0">
              <a:lnSpc>
                <a:spcPct val="150000"/>
              </a:lnSpc>
              <a:spcBef>
                <a:spcPts val="0"/>
              </a:spcBef>
              <a:spcAft>
                <a:spcPts val="0"/>
              </a:spcAft>
              <a:buClr>
                <a:schemeClr val="lt1"/>
              </a:buClr>
              <a:buSzPts val="3400"/>
              <a:buFont typeface="Calibri"/>
              <a:buNone/>
            </a:pPr>
            <a:r>
              <a:rPr lang="en-GB" dirty="0"/>
              <a:t>WELCOME TO THE CLIMATE COACHING ALLIANCE</a:t>
            </a:r>
            <a:br>
              <a:rPr lang="en-GB" dirty="0"/>
            </a:br>
            <a:r>
              <a:rPr lang="en-GB" sz="2800" cap="none" dirty="0">
                <a:solidFill>
                  <a:srgbClr val="EC7240"/>
                </a:solidFill>
              </a:rPr>
              <a:t>Date</a:t>
            </a:r>
            <a:br>
              <a:rPr lang="en-GB" sz="2800" cap="none" dirty="0">
                <a:solidFill>
                  <a:srgbClr val="EC7240"/>
                </a:solidFill>
              </a:rPr>
            </a:br>
            <a:endParaRPr sz="2800" dirty="0">
              <a:solidFill>
                <a:srgbClr val="EC7240"/>
              </a:solidFill>
            </a:endParaRPr>
          </a:p>
        </p:txBody>
      </p:sp>
      <p:sp>
        <p:nvSpPr>
          <p:cNvPr id="216" name="Google Shape;216;p1"/>
          <p:cNvSpPr txBox="1">
            <a:spLocks noGrp="1"/>
          </p:cNvSpPr>
          <p:nvPr>
            <p:ph type="subTitle" idx="1"/>
          </p:nvPr>
        </p:nvSpPr>
        <p:spPr>
          <a:xfrm>
            <a:off x="1367245" y="4346718"/>
            <a:ext cx="9562011" cy="95576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endParaRPr dirty="0"/>
          </a:p>
        </p:txBody>
      </p:sp>
      <p:sp>
        <p:nvSpPr>
          <p:cNvPr id="217" name="Google Shape;217;p1"/>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
        <p:nvSpPr>
          <p:cNvPr id="218" name="Google Shape;218;p1"/>
          <p:cNvSpPr txBox="1">
            <a:spLocks noGrp="1"/>
          </p:cNvSpPr>
          <p:nvPr>
            <p:ph type="sldNum" idx="12"/>
          </p:nvPr>
        </p:nvSpPr>
        <p:spPr>
          <a:xfrm>
            <a:off x="11259518" y="6224400"/>
            <a:ext cx="4262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0"/>
          <p:cNvSpPr txBox="1">
            <a:spLocks noGrp="1"/>
          </p:cNvSpPr>
          <p:nvPr>
            <p:ph type="ctrTitle"/>
          </p:nvPr>
        </p:nvSpPr>
        <p:spPr>
          <a:xfrm>
            <a:off x="1988067" y="2147260"/>
            <a:ext cx="9430717" cy="3039209"/>
          </a:xfrm>
          <a:prstGeom prst="rect">
            <a:avLst/>
          </a:prstGeom>
          <a:noFill/>
          <a:ln>
            <a:noFill/>
          </a:ln>
        </p:spPr>
        <p:txBody>
          <a:bodyPr spcFirstLastPara="1" wrap="square" lIns="0" tIns="0" rIns="0" bIns="0" anchor="t" anchorCtr="0">
            <a:noAutofit/>
          </a:bodyPr>
          <a:lstStyle/>
          <a:p>
            <a:pPr lvl="0"/>
            <a:r>
              <a:rPr lang="en-GB" dirty="0"/>
              <a:t>WEBSITE: </a:t>
            </a:r>
            <a:r>
              <a:rPr lang="en-GB" sz="2400" u="sng" dirty="0">
                <a:solidFill>
                  <a:schemeClr val="hlink"/>
                </a:solidFill>
                <a:hlinkClick r:id="rId3"/>
              </a:rPr>
              <a:t>HTTPS://WWW.CLIMATECOACHINGALLIANCE.ORG/</a:t>
            </a:r>
            <a:r>
              <a:rPr lang="en-GB" sz="2400" dirty="0"/>
              <a:t> </a:t>
            </a:r>
            <a:br>
              <a:rPr lang="en-GB" dirty="0"/>
            </a:br>
            <a:r>
              <a:rPr lang="en-GB" dirty="0"/>
              <a:t>LINKEDIN GROUP &amp; PAGE</a:t>
            </a:r>
            <a:br>
              <a:rPr lang="en-GB" dirty="0"/>
            </a:br>
            <a:r>
              <a:rPr lang="en-GB" sz="2000" dirty="0">
                <a:hlinkClick r:id="rId4"/>
              </a:rPr>
              <a:t>https://www.linkedin.com/company/climate-coaching-alliance/?viewAsMember=true</a:t>
            </a:r>
            <a:br>
              <a:rPr lang="en-GB" sz="2000" dirty="0"/>
            </a:br>
            <a:r>
              <a:rPr lang="en-GB" sz="2000" dirty="0">
                <a:hlinkClick r:id="rId5"/>
              </a:rPr>
              <a:t>https://www.linkedin.com/groups/13858987/</a:t>
            </a:r>
            <a:br>
              <a:rPr lang="en-GB" sz="2000" dirty="0"/>
            </a:br>
            <a:r>
              <a:rPr lang="en-GB" dirty="0">
                <a:solidFill>
                  <a:srgbClr val="FFFFFF"/>
                </a:solidFill>
              </a:rPr>
              <a:t>FACEBOOK</a:t>
            </a:r>
            <a:br>
              <a:rPr lang="en-GB" dirty="0">
                <a:solidFill>
                  <a:srgbClr val="FFFFFF"/>
                </a:solidFill>
              </a:rPr>
            </a:br>
            <a:r>
              <a:rPr lang="en-GB" sz="2000" dirty="0">
                <a:hlinkClick r:id="rId6"/>
              </a:rPr>
              <a:t>https://www.facebook.com/climatecoaching/</a:t>
            </a:r>
            <a:r>
              <a:rPr lang="en-GB" sz="2000" dirty="0"/>
              <a:t> </a:t>
            </a:r>
            <a:br>
              <a:rPr lang="en-GB" sz="2000" dirty="0"/>
            </a:br>
            <a:r>
              <a:rPr lang="en-GB" dirty="0">
                <a:solidFill>
                  <a:srgbClr val="FFFFFF"/>
                </a:solidFill>
              </a:rPr>
              <a:t>NEW MEMBER PODS CONTACT (Aya Usui)  </a:t>
            </a:r>
            <a:br>
              <a:rPr lang="en-GB" sz="2000" dirty="0"/>
            </a:br>
            <a:r>
              <a:rPr lang="en-GB" sz="2000" dirty="0">
                <a:hlinkClick r:id="rId7"/>
              </a:rPr>
              <a:t>membership@climatecoachingalliance.org</a:t>
            </a:r>
            <a:br>
              <a:rPr lang="en-GB" sz="2000" dirty="0"/>
            </a:br>
            <a:endParaRPr sz="2000" dirty="0"/>
          </a:p>
        </p:txBody>
      </p:sp>
      <p:sp>
        <p:nvSpPr>
          <p:cNvPr id="418" name="Google Shape;418;p10"/>
          <p:cNvSpPr txBox="1">
            <a:spLocks noGrp="1"/>
          </p:cNvSpPr>
          <p:nvPr>
            <p:ph type="body" idx="1"/>
          </p:nvPr>
        </p:nvSpPr>
        <p:spPr>
          <a:xfrm>
            <a:off x="860612" y="956611"/>
            <a:ext cx="5347154" cy="602252"/>
          </a:xfrm>
          <a:prstGeom prst="rect">
            <a:avLst/>
          </a:prstGeom>
          <a:noFill/>
          <a:ln>
            <a:noFill/>
          </a:ln>
        </p:spPr>
        <p:txBody>
          <a:bodyPr spcFirstLastPara="1" wrap="square" lIns="0" tIns="0" rIns="0" bIns="0" anchor="b" anchorCtr="0">
            <a:noAutofit/>
          </a:bodyPr>
          <a:lstStyle/>
          <a:p>
            <a:pPr marL="0" indent="0">
              <a:spcBef>
                <a:spcPts val="0"/>
              </a:spcBef>
              <a:buSzPts val="3500"/>
            </a:pPr>
            <a:r>
              <a:rPr lang="en-GB" sz="2800" dirty="0"/>
              <a:t>Let’s  Explore:</a:t>
            </a:r>
            <a:endParaRPr sz="2800" dirty="0"/>
          </a:p>
        </p:txBody>
      </p:sp>
      <p:sp>
        <p:nvSpPr>
          <p:cNvPr id="419" name="Google Shape;419;p10"/>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10</a:t>
            </a:fld>
            <a:endParaRPr/>
          </a:p>
        </p:txBody>
      </p:sp>
      <p:pic>
        <p:nvPicPr>
          <p:cNvPr id="3" name="図 2">
            <a:extLst>
              <a:ext uri="{FF2B5EF4-FFF2-40B4-BE49-F238E27FC236}">
                <a16:creationId xmlns:a16="http://schemas.microsoft.com/office/drawing/2014/main" id="{0771A768-771D-7DC0-6EF3-6164FDDC68F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0612" y="5077500"/>
            <a:ext cx="757087" cy="823889"/>
          </a:xfrm>
          <a:prstGeom prst="roundRect">
            <a:avLst/>
          </a:prstGeom>
        </p:spPr>
      </p:pic>
      <p:pic>
        <p:nvPicPr>
          <p:cNvPr id="1028" name="Picture 4">
            <a:extLst>
              <a:ext uri="{FF2B5EF4-FFF2-40B4-BE49-F238E27FC236}">
                <a16:creationId xmlns:a16="http://schemas.microsoft.com/office/drawing/2014/main" id="{5F97EFFC-DCE6-E59D-A93B-1D940996B6A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60612" y="4088723"/>
            <a:ext cx="757087" cy="7570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 Free social media icons">
            <a:extLst>
              <a:ext uri="{FF2B5EF4-FFF2-40B4-BE49-F238E27FC236}">
                <a16:creationId xmlns:a16="http://schemas.microsoft.com/office/drawing/2014/main" id="{19BBFCCF-AD5B-A6F6-83A9-2C8A6FD9165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8014" y="3069672"/>
            <a:ext cx="766482" cy="766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mate Coaching Alliance">
            <a:extLst>
              <a:ext uri="{FF2B5EF4-FFF2-40B4-BE49-F238E27FC236}">
                <a16:creationId xmlns:a16="http://schemas.microsoft.com/office/drawing/2014/main" id="{95E0206F-5D9A-548F-9277-7E488F54BC2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3672"/>
          <a:stretch/>
        </p:blipFill>
        <p:spPr bwMode="auto">
          <a:xfrm>
            <a:off x="887409" y="2147260"/>
            <a:ext cx="757087" cy="76102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17;p1">
            <a:extLst>
              <a:ext uri="{FF2B5EF4-FFF2-40B4-BE49-F238E27FC236}">
                <a16:creationId xmlns:a16="http://schemas.microsoft.com/office/drawing/2014/main" id="{BD21BE83-E622-E335-CAC8-3DFCCC7DDC5B}"/>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226" name="Google Shape;226;p2"/>
          <p:cNvSpPr txBox="1">
            <a:spLocks noGrp="1"/>
          </p:cNvSpPr>
          <p:nvPr>
            <p:ph type="body" idx="1"/>
          </p:nvPr>
        </p:nvSpPr>
        <p:spPr>
          <a:xfrm>
            <a:off x="331500" y="1331670"/>
            <a:ext cx="7105786" cy="46347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250"/>
              <a:buNone/>
            </a:pPr>
            <a:r>
              <a:rPr lang="en-GB" sz="1800" dirty="0"/>
              <a:t>Participating in the positive shift in human awareness to effect wider systemic changes in the world towards a truly regenerative future. “To give life to the forest of life”. </a:t>
            </a:r>
            <a:endParaRPr dirty="0"/>
          </a:p>
          <a:p>
            <a:pPr marL="0" lvl="0" indent="0" algn="l" rtl="0">
              <a:lnSpc>
                <a:spcPct val="100000"/>
              </a:lnSpc>
              <a:spcBef>
                <a:spcPts val="1000"/>
              </a:spcBef>
              <a:spcAft>
                <a:spcPts val="0"/>
              </a:spcAft>
              <a:buSzPts val="2250"/>
              <a:buNone/>
            </a:pPr>
            <a:r>
              <a:rPr lang="en-GB" sz="1800" dirty="0"/>
              <a:t>We influence the global professional coaching community to bring  the deep and difficult questions of climate and ecological emergency into coaching conversations. </a:t>
            </a:r>
            <a:endParaRPr dirty="0"/>
          </a:p>
          <a:p>
            <a:pPr marL="0" lvl="0" indent="0" algn="l" rtl="0">
              <a:lnSpc>
                <a:spcPct val="100000"/>
              </a:lnSpc>
              <a:spcBef>
                <a:spcPts val="1000"/>
              </a:spcBef>
              <a:spcAft>
                <a:spcPts val="0"/>
              </a:spcAft>
              <a:buSzPts val="2250"/>
              <a:buNone/>
            </a:pPr>
            <a:r>
              <a:rPr lang="en-GB" sz="1800" dirty="0"/>
              <a:t>If we are magnificently successful, our current role will no longer be needed by 2025. We are: </a:t>
            </a:r>
            <a:endParaRPr dirty="0"/>
          </a:p>
          <a:p>
            <a:pPr marL="228600" lvl="0" indent="-228600" algn="l" rtl="0">
              <a:lnSpc>
                <a:spcPct val="100000"/>
              </a:lnSpc>
              <a:spcBef>
                <a:spcPts val="1000"/>
              </a:spcBef>
              <a:spcAft>
                <a:spcPts val="0"/>
              </a:spcAft>
              <a:buSzPts val="2250"/>
              <a:buChar char="•"/>
            </a:pPr>
            <a:r>
              <a:rPr lang="en-GB" sz="1800" dirty="0"/>
              <a:t>Open and free, following living systems principles to allow the complexity and possibility within the widest set of relationships, offerings and shared intelligence to emerge and ripple.</a:t>
            </a:r>
            <a:endParaRPr dirty="0"/>
          </a:p>
          <a:p>
            <a:pPr marL="228600" lvl="0" indent="-228600" algn="l" rtl="0">
              <a:lnSpc>
                <a:spcPct val="100000"/>
              </a:lnSpc>
              <a:spcBef>
                <a:spcPts val="1000"/>
              </a:spcBef>
              <a:spcAft>
                <a:spcPts val="0"/>
              </a:spcAft>
              <a:buSzPts val="2250"/>
              <a:buChar char="•"/>
            </a:pPr>
            <a:r>
              <a:rPr lang="en-GB" sz="1800" dirty="0"/>
              <a:t>2,300 + members strong across 6 continents with many sub communities – geographic and by language and interest.</a:t>
            </a:r>
          </a:p>
          <a:p>
            <a:pPr marL="228600" lvl="0" indent="-228600" algn="l" rtl="0">
              <a:lnSpc>
                <a:spcPct val="100000"/>
              </a:lnSpc>
              <a:spcBef>
                <a:spcPts val="1000"/>
              </a:spcBef>
              <a:spcAft>
                <a:spcPts val="0"/>
              </a:spcAft>
              <a:buSzPts val="2250"/>
              <a:buChar char="•"/>
            </a:pPr>
            <a:r>
              <a:rPr lang="en-GB" sz="1800" dirty="0"/>
              <a:t>Run entirely by volunteers so please consider how you might contribute.</a:t>
            </a:r>
            <a:endParaRPr dirty="0"/>
          </a:p>
          <a:p>
            <a:pPr marL="0" lvl="0" indent="0" algn="l" rtl="0">
              <a:lnSpc>
                <a:spcPct val="100000"/>
              </a:lnSpc>
              <a:spcBef>
                <a:spcPts val="400"/>
              </a:spcBef>
              <a:spcAft>
                <a:spcPts val="0"/>
              </a:spcAft>
              <a:buSzPts val="2250"/>
              <a:buNone/>
            </a:pPr>
            <a:r>
              <a:rPr lang="en-GB" sz="1800" dirty="0"/>
              <a:t> </a:t>
            </a:r>
            <a:endParaRPr dirty="0"/>
          </a:p>
        </p:txBody>
      </p:sp>
      <p:sp>
        <p:nvSpPr>
          <p:cNvPr id="228" name="Google Shape;228;p2"/>
          <p:cNvSpPr txBox="1">
            <a:spLocks noGrp="1"/>
          </p:cNvSpPr>
          <p:nvPr>
            <p:ph type="title"/>
          </p:nvPr>
        </p:nvSpPr>
        <p:spPr>
          <a:xfrm>
            <a:off x="157163" y="510811"/>
            <a:ext cx="11872911" cy="5501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Calibri"/>
              <a:buNone/>
            </a:pPr>
            <a:r>
              <a:rPr lang="en-GB" sz="2800" dirty="0"/>
              <a:t>PURPOSE: TRANSFORMING OUR PRACTICE; TRANSFORMING OUR IMPACT; TRANSFORMING THE PROFESSION</a:t>
            </a:r>
            <a:endParaRPr sz="2800" dirty="0"/>
          </a:p>
        </p:txBody>
      </p:sp>
      <p:pic>
        <p:nvPicPr>
          <p:cNvPr id="229" name="Google Shape;229;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742582" y="1659703"/>
            <a:ext cx="4135241" cy="3339809"/>
          </a:xfrm>
          <a:prstGeom prst="rect">
            <a:avLst/>
          </a:prstGeom>
          <a:noFill/>
          <a:ln>
            <a:noFill/>
          </a:ln>
        </p:spPr>
      </p:pic>
      <p:sp>
        <p:nvSpPr>
          <p:cNvPr id="2" name="Google Shape;217;p1">
            <a:extLst>
              <a:ext uri="{FF2B5EF4-FFF2-40B4-BE49-F238E27FC236}">
                <a16:creationId xmlns:a16="http://schemas.microsoft.com/office/drawing/2014/main" id="{86A9FE55-FD7A-843E-3827-C8E510CEC3AD}"/>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A68-D39C-8118-2993-4BCCBAB2278F}"/>
              </a:ext>
            </a:extLst>
          </p:cNvPr>
          <p:cNvSpPr>
            <a:spLocks noGrp="1"/>
          </p:cNvSpPr>
          <p:nvPr>
            <p:ph type="title"/>
          </p:nvPr>
        </p:nvSpPr>
        <p:spPr>
          <a:xfrm>
            <a:off x="604434" y="626722"/>
            <a:ext cx="11081288" cy="550189"/>
          </a:xfrm>
        </p:spPr>
        <p:txBody>
          <a:bodyPr anchor="ctr">
            <a:normAutofit/>
          </a:bodyPr>
          <a:lstStyle/>
          <a:p>
            <a:r>
              <a:rPr lang="en-US" dirty="0"/>
              <a:t>Why CCA?   Vision and purpose</a:t>
            </a:r>
          </a:p>
        </p:txBody>
      </p:sp>
      <p:pic>
        <p:nvPicPr>
          <p:cNvPr id="8" name="Picture 7" descr="A hand holding a light bulb&#10;&#10;Description automatically generated with low confidence">
            <a:extLst>
              <a:ext uri="{FF2B5EF4-FFF2-40B4-BE49-F238E27FC236}">
                <a16:creationId xmlns:a16="http://schemas.microsoft.com/office/drawing/2014/main" id="{FA88661E-01D1-409A-D897-FDAFE90639A2}"/>
              </a:ext>
            </a:extLst>
          </p:cNvPr>
          <p:cNvPicPr>
            <a:picLocks noChangeAspect="1"/>
          </p:cNvPicPr>
          <p:nvPr/>
        </p:nvPicPr>
        <p:blipFill rotWithShape="1">
          <a:blip r:embed="rId3"/>
          <a:srcRect t="27494" r="2" b="11474"/>
          <a:stretch/>
        </p:blipFill>
        <p:spPr>
          <a:xfrm>
            <a:off x="604837" y="1603375"/>
            <a:ext cx="6109471" cy="3728816"/>
          </a:xfrm>
          <a:prstGeom prst="rect">
            <a:avLst/>
          </a:prstGeom>
          <a:noFill/>
        </p:spPr>
      </p:pic>
      <p:sp>
        <p:nvSpPr>
          <p:cNvPr id="3" name="Content Placeholder 2">
            <a:extLst>
              <a:ext uri="{FF2B5EF4-FFF2-40B4-BE49-F238E27FC236}">
                <a16:creationId xmlns:a16="http://schemas.microsoft.com/office/drawing/2014/main" id="{41106CAC-0500-6216-A5CD-BB070E85448A}"/>
              </a:ext>
            </a:extLst>
          </p:cNvPr>
          <p:cNvSpPr>
            <a:spLocks noGrp="1"/>
          </p:cNvSpPr>
          <p:nvPr>
            <p:ph sz="half" idx="2"/>
          </p:nvPr>
        </p:nvSpPr>
        <p:spPr>
          <a:xfrm>
            <a:off x="7254239" y="1603375"/>
            <a:ext cx="4439285" cy="3728816"/>
          </a:xfrm>
        </p:spPr>
        <p:txBody>
          <a:bodyPr>
            <a:normAutofit fontScale="92500" lnSpcReduction="10000"/>
          </a:bodyPr>
          <a:lstStyle/>
          <a:p>
            <a:pPr marL="0" indent="0">
              <a:lnSpc>
                <a:spcPct val="90000"/>
              </a:lnSpc>
              <a:buNone/>
            </a:pPr>
            <a:endParaRPr lang="en-US" sz="1700" dirty="0"/>
          </a:p>
          <a:p>
            <a:pPr marL="0" indent="0">
              <a:lnSpc>
                <a:spcPct val="90000"/>
              </a:lnSpc>
              <a:buNone/>
            </a:pPr>
            <a:r>
              <a:rPr lang="en-AU" sz="1700" dirty="0"/>
              <a:t>We participate in a positive shift in human awareness, to effect </a:t>
            </a:r>
            <a:r>
              <a:rPr lang="en-AU" sz="1700" b="1" dirty="0">
                <a:solidFill>
                  <a:schemeClr val="accent2"/>
                </a:solidFill>
              </a:rPr>
              <a:t>wider systemic changes </a:t>
            </a:r>
            <a:r>
              <a:rPr lang="en-AU" sz="1700" dirty="0"/>
              <a:t>in the world </a:t>
            </a:r>
            <a:r>
              <a:rPr lang="en-AU" sz="1700" b="1" dirty="0">
                <a:solidFill>
                  <a:schemeClr val="accent2"/>
                </a:solidFill>
              </a:rPr>
              <a:t>towards a truly regenerative future</a:t>
            </a:r>
            <a:r>
              <a:rPr lang="en-AU" sz="1700" dirty="0"/>
              <a:t>.  </a:t>
            </a:r>
          </a:p>
          <a:p>
            <a:pPr marL="0" indent="0">
              <a:lnSpc>
                <a:spcPct val="90000"/>
              </a:lnSpc>
              <a:buNone/>
            </a:pPr>
            <a:r>
              <a:rPr lang="en-AU" sz="1700" dirty="0"/>
              <a:t>“To give life to the forest of life”. </a:t>
            </a:r>
          </a:p>
          <a:p>
            <a:pPr marL="0" indent="0">
              <a:lnSpc>
                <a:spcPct val="90000"/>
              </a:lnSpc>
              <a:buNone/>
            </a:pPr>
            <a:r>
              <a:rPr lang="en-AU" sz="1700" dirty="0"/>
              <a:t>We </a:t>
            </a:r>
            <a:r>
              <a:rPr lang="en-AU" sz="1700" b="1" dirty="0">
                <a:solidFill>
                  <a:schemeClr val="accent2"/>
                </a:solidFill>
              </a:rPr>
              <a:t>influence the global professional coaching community</a:t>
            </a:r>
            <a:r>
              <a:rPr lang="en-AU" sz="1700" b="1" dirty="0"/>
              <a:t> </a:t>
            </a:r>
            <a:r>
              <a:rPr lang="en-AU" sz="1700" dirty="0"/>
              <a:t>to bring in the deep and difficult questions of climate and ecological emergency into coaching conversations. </a:t>
            </a:r>
          </a:p>
          <a:p>
            <a:pPr marL="0" indent="0">
              <a:lnSpc>
                <a:spcPct val="90000"/>
              </a:lnSpc>
              <a:buNone/>
            </a:pPr>
            <a:r>
              <a:rPr lang="en-AU" sz="1700" dirty="0"/>
              <a:t>If we are magnificently successful, our current role will no longer be needed by 2025.</a:t>
            </a:r>
          </a:p>
          <a:p>
            <a:pPr marL="0" indent="0">
              <a:lnSpc>
                <a:spcPct val="90000"/>
              </a:lnSpc>
              <a:buNone/>
            </a:pPr>
            <a:endParaRPr lang="en-AU" sz="1700" dirty="0"/>
          </a:p>
          <a:p>
            <a:pPr marL="0" indent="0">
              <a:lnSpc>
                <a:spcPct val="90000"/>
              </a:lnSpc>
              <a:buNone/>
            </a:pPr>
            <a:r>
              <a:rPr lang="en-US" sz="1700" dirty="0"/>
              <a:t>https://</a:t>
            </a:r>
            <a:r>
              <a:rPr lang="en-US" sz="1700" dirty="0" err="1"/>
              <a:t>www.climatecoachingalliance.org</a:t>
            </a:r>
            <a:r>
              <a:rPr lang="en-US" sz="1700" dirty="0"/>
              <a:t>/vision-and-purpose/</a:t>
            </a:r>
          </a:p>
        </p:txBody>
      </p:sp>
      <p:sp>
        <p:nvSpPr>
          <p:cNvPr id="4" name="Footer Placeholder 3">
            <a:extLst>
              <a:ext uri="{FF2B5EF4-FFF2-40B4-BE49-F238E27FC236}">
                <a16:creationId xmlns:a16="http://schemas.microsoft.com/office/drawing/2014/main" id="{09D935B8-C6A1-2CE9-AA7B-11E246239F31}"/>
              </a:ext>
            </a:extLst>
          </p:cNvPr>
          <p:cNvSpPr>
            <a:spLocks noGrp="1"/>
          </p:cNvSpPr>
          <p:nvPr>
            <p:ph type="ftr" sz="quarter" idx="11"/>
          </p:nvPr>
        </p:nvSpPr>
        <p:spPr>
          <a:xfrm>
            <a:off x="7262949" y="6231692"/>
            <a:ext cx="3873875" cy="365125"/>
          </a:xfrm>
        </p:spPr>
        <p:txBody>
          <a:bodyPr anchor="ctr">
            <a:normAutofit/>
          </a:bodyPr>
          <a:lstStyle/>
          <a:p>
            <a:pPr>
              <a:spcAft>
                <a:spcPts val="600"/>
              </a:spcAft>
            </a:pPr>
            <a:r>
              <a:rPr lang="en-GB" dirty="0"/>
              <a:t>©Climate Coaching Alliance 2023</a:t>
            </a:r>
          </a:p>
        </p:txBody>
      </p:sp>
      <p:sp>
        <p:nvSpPr>
          <p:cNvPr id="5" name="Slide Number Placeholder 4">
            <a:extLst>
              <a:ext uri="{FF2B5EF4-FFF2-40B4-BE49-F238E27FC236}">
                <a16:creationId xmlns:a16="http://schemas.microsoft.com/office/drawing/2014/main" id="{8947D0EF-AA76-C11D-87BB-C797C49618DD}"/>
              </a:ext>
            </a:extLst>
          </p:cNvPr>
          <p:cNvSpPr>
            <a:spLocks noGrp="1"/>
          </p:cNvSpPr>
          <p:nvPr>
            <p:ph type="sldNum" sz="quarter" idx="12"/>
          </p:nvPr>
        </p:nvSpPr>
        <p:spPr>
          <a:xfrm>
            <a:off x="11259518" y="6223944"/>
            <a:ext cx="426204" cy="365125"/>
          </a:xfrm>
        </p:spPr>
        <p:txBody>
          <a:bodyPr anchor="ctr">
            <a:normAutofit/>
          </a:bodyPr>
          <a:lstStyle/>
          <a:p>
            <a:pPr>
              <a:spcAft>
                <a:spcPts val="600"/>
              </a:spcAft>
            </a:pPr>
            <a:fld id="{C027498E-B465-471E-81D0-0059E6AAF9EA}" type="slidenum">
              <a:rPr lang="en-GB" smtClean="0"/>
              <a:pPr>
                <a:spcAft>
                  <a:spcPts val="600"/>
                </a:spcAft>
              </a:pPr>
              <a:t>3</a:t>
            </a:fld>
            <a:endParaRPr lang="en-GB"/>
          </a:p>
        </p:txBody>
      </p:sp>
    </p:spTree>
    <p:extLst>
      <p:ext uri="{BB962C8B-B14F-4D97-AF65-F5344CB8AC3E}">
        <p14:creationId xmlns:p14="http://schemas.microsoft.com/office/powerpoint/2010/main" val="1830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Calibri"/>
              <a:buNone/>
            </a:pPr>
            <a:r>
              <a:rPr lang="en-GB" dirty="0"/>
              <a:t>THE ECO-PHASE CYCLE: </a:t>
            </a:r>
            <a:br>
              <a:rPr lang="en-GB" dirty="0"/>
            </a:br>
            <a:r>
              <a:rPr lang="en-GB" dirty="0"/>
              <a:t>FROM PERMISSION TO ACTION </a:t>
            </a:r>
            <a:endParaRPr dirty="0"/>
          </a:p>
        </p:txBody>
      </p:sp>
      <p:sp>
        <p:nvSpPr>
          <p:cNvPr id="246" name="Google Shape;246;p4"/>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247" name="Google Shape;247;p4"/>
          <p:cNvSpPr/>
          <p:nvPr/>
        </p:nvSpPr>
        <p:spPr>
          <a:xfrm>
            <a:off x="8005300" y="5214194"/>
            <a:ext cx="368042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u="none" strike="noStrike" cap="none">
                <a:solidFill>
                  <a:srgbClr val="7F7F7F"/>
                </a:solidFill>
                <a:latin typeface="Calibri"/>
                <a:ea typeface="Calibri"/>
                <a:cs typeface="Calibri"/>
                <a:sym typeface="Calibri"/>
              </a:rPr>
              <a:t>Copyright © Professor Peter Hawkins, Renewal Associates </a:t>
            </a:r>
            <a:endParaRPr sz="1000" b="0" i="0" u="none" strike="noStrike" cap="none">
              <a:solidFill>
                <a:srgbClr val="7F7F7F"/>
              </a:solidFill>
              <a:latin typeface="Calibri"/>
              <a:ea typeface="Calibri"/>
              <a:cs typeface="Calibri"/>
              <a:sym typeface="Calibri"/>
            </a:endParaRPr>
          </a:p>
        </p:txBody>
      </p:sp>
      <p:pic>
        <p:nvPicPr>
          <p:cNvPr id="248" name="Google Shape;248;p4"/>
          <p:cNvPicPr preferRelativeResize="0"/>
          <p:nvPr/>
        </p:nvPicPr>
        <p:blipFill rotWithShape="1">
          <a:blip r:embed="rId3">
            <a:alphaModFix/>
          </a:blip>
          <a:srcRect/>
          <a:stretch/>
        </p:blipFill>
        <p:spPr>
          <a:xfrm>
            <a:off x="1810872" y="1370711"/>
            <a:ext cx="8034640" cy="5035795"/>
          </a:xfrm>
          <a:prstGeom prst="rect">
            <a:avLst/>
          </a:prstGeom>
          <a:noFill/>
          <a:ln>
            <a:noFill/>
          </a:ln>
        </p:spPr>
      </p:pic>
      <p:sp>
        <p:nvSpPr>
          <p:cNvPr id="2" name="Google Shape;217;p1">
            <a:extLst>
              <a:ext uri="{FF2B5EF4-FFF2-40B4-BE49-F238E27FC236}">
                <a16:creationId xmlns:a16="http://schemas.microsoft.com/office/drawing/2014/main" id="{B4C65FEA-1ABE-29F0-FC46-C85828ABFB1F}"/>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13" name="Google Shape;374;p6">
            <a:extLst>
              <a:ext uri="{FF2B5EF4-FFF2-40B4-BE49-F238E27FC236}">
                <a16:creationId xmlns:a16="http://schemas.microsoft.com/office/drawing/2014/main" id="{9265CE44-F71A-8F97-AA9A-DFF52485CEB1}"/>
              </a:ext>
            </a:extLst>
          </p:cNvPr>
          <p:cNvSpPr/>
          <p:nvPr/>
        </p:nvSpPr>
        <p:spPr>
          <a:xfrm>
            <a:off x="8525534" y="3734845"/>
            <a:ext cx="1094395" cy="833777"/>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2A2A2A"/>
              </a:solidFill>
              <a:effectLst/>
              <a:uLnTx/>
              <a:uFillTx/>
              <a:latin typeface="Calibri"/>
              <a:ea typeface="+mn-ea"/>
              <a:cs typeface="+mn-cs"/>
            </a:endParaRPr>
          </a:p>
        </p:txBody>
      </p:sp>
      <p:grpSp>
        <p:nvGrpSpPr>
          <p:cNvPr id="254" name="Google Shape;254;p5"/>
          <p:cNvGrpSpPr/>
          <p:nvPr/>
        </p:nvGrpSpPr>
        <p:grpSpPr>
          <a:xfrm>
            <a:off x="1731372" y="1112477"/>
            <a:ext cx="7841119" cy="3566682"/>
            <a:chOff x="2372054" y="-19515"/>
            <a:chExt cx="7841119" cy="3566682"/>
          </a:xfrm>
        </p:grpSpPr>
        <p:sp>
          <p:nvSpPr>
            <p:cNvPr id="298" name="Google Shape;298;p5"/>
            <p:cNvSpPr/>
            <p:nvPr/>
          </p:nvSpPr>
          <p:spPr>
            <a:xfrm>
              <a:off x="8135021" y="2092532"/>
              <a:ext cx="1094395" cy="939641"/>
            </a:xfrm>
            <a:prstGeom prst="hexagon">
              <a:avLst>
                <a:gd name="adj" fmla="val 25000"/>
                <a:gd name="vf" fmla="val 115470"/>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5"/>
            <p:cNvSpPr/>
            <p:nvPr/>
          </p:nvSpPr>
          <p:spPr>
            <a:xfrm>
              <a:off x="3313383" y="1561025"/>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5"/>
            <p:cNvSpPr txBox="1"/>
            <p:nvPr/>
          </p:nvSpPr>
          <p:spPr>
            <a:xfrm>
              <a:off x="3482886" y="1706559"/>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a:ln>
                    <a:noFill/>
                  </a:ln>
                  <a:solidFill>
                    <a:srgbClr val="FFFFFF"/>
                  </a:solidFill>
                  <a:effectLst/>
                  <a:uLnTx/>
                  <a:uFillTx/>
                  <a:latin typeface="Calibri"/>
                  <a:ea typeface="Calibri"/>
                  <a:cs typeface="Calibri"/>
                  <a:sym typeface="Calibri"/>
                </a:rPr>
                <a:t>CCA Spanish</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5"/>
            <p:cNvSpPr/>
            <p:nvPr/>
          </p:nvSpPr>
          <p:spPr>
            <a:xfrm>
              <a:off x="3339681" y="1981089"/>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258;p5"/>
            <p:cNvSpPr/>
            <p:nvPr/>
          </p:nvSpPr>
          <p:spPr>
            <a:xfrm>
              <a:off x="2372054" y="1041906"/>
              <a:ext cx="1094395" cy="939641"/>
            </a:xfrm>
            <a:prstGeom prst="hexagon">
              <a:avLst>
                <a:gd name="adj" fmla="val 25000"/>
                <a:gd name="vf" fmla="val 115470"/>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5"/>
            <p:cNvSpPr/>
            <p:nvPr/>
          </p:nvSpPr>
          <p:spPr>
            <a:xfrm>
              <a:off x="3121206" y="1856354"/>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5"/>
            <p:cNvSpPr/>
            <p:nvPr/>
          </p:nvSpPr>
          <p:spPr>
            <a:xfrm>
              <a:off x="4255386" y="1038696"/>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5"/>
            <p:cNvSpPr txBox="1"/>
            <p:nvPr/>
          </p:nvSpPr>
          <p:spPr>
            <a:xfrm>
              <a:off x="4424889" y="1184230"/>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a:ln>
                    <a:noFill/>
                  </a:ln>
                  <a:solidFill>
                    <a:srgbClr val="FFFFFF"/>
                  </a:solidFill>
                  <a:effectLst/>
                  <a:uLnTx/>
                  <a:uFillTx/>
                  <a:latin typeface="Calibri"/>
                  <a:ea typeface="Calibri"/>
                  <a:cs typeface="Calibri"/>
                  <a:sym typeface="Calibri"/>
                </a:rPr>
                <a:t>CCA Asia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5"/>
            <p:cNvSpPr/>
            <p:nvPr/>
          </p:nvSpPr>
          <p:spPr>
            <a:xfrm>
              <a:off x="5008584" y="1851768"/>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5"/>
            <p:cNvSpPr/>
            <p:nvPr/>
          </p:nvSpPr>
          <p:spPr>
            <a:xfrm>
              <a:off x="5196714" y="1559190"/>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5"/>
            <p:cNvSpPr/>
            <p:nvPr/>
          </p:nvSpPr>
          <p:spPr>
            <a:xfrm>
              <a:off x="5223012" y="1977420"/>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5"/>
            <p:cNvSpPr/>
            <p:nvPr/>
          </p:nvSpPr>
          <p:spPr>
            <a:xfrm>
              <a:off x="3313383" y="522328"/>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66;p5"/>
            <p:cNvSpPr txBox="1"/>
            <p:nvPr/>
          </p:nvSpPr>
          <p:spPr>
            <a:xfrm>
              <a:off x="3482886" y="667862"/>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FR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7" name="Google Shape;267;p5"/>
            <p:cNvSpPr/>
            <p:nvPr/>
          </p:nvSpPr>
          <p:spPr>
            <a:xfrm>
              <a:off x="4058489" y="535169"/>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68;p5"/>
            <p:cNvSpPr/>
            <p:nvPr/>
          </p:nvSpPr>
          <p:spPr>
            <a:xfrm>
              <a:off x="4218548" y="0"/>
              <a:ext cx="1094400" cy="939600"/>
            </a:xfrm>
            <a:prstGeom prst="hexagon">
              <a:avLst>
                <a:gd name="adj" fmla="val 25000"/>
                <a:gd name="vf" fmla="val 115470"/>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69;p5"/>
            <p:cNvSpPr/>
            <p:nvPr/>
          </p:nvSpPr>
          <p:spPr>
            <a:xfrm>
              <a:off x="4704341" y="486027"/>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5"/>
            <p:cNvSpPr/>
            <p:nvPr/>
          </p:nvSpPr>
          <p:spPr>
            <a:xfrm>
              <a:off x="5185494" y="520505"/>
              <a:ext cx="1094400" cy="939600"/>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5"/>
            <p:cNvSpPr txBox="1"/>
            <p:nvPr/>
          </p:nvSpPr>
          <p:spPr>
            <a:xfrm>
              <a:off x="5312026" y="658887"/>
              <a:ext cx="863771" cy="662855"/>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700" b="0" i="0" u="none" strike="noStrike" kern="0" cap="none" spc="0" normalizeH="0" baseline="0" noProof="0" dirty="0">
                  <a:ln>
                    <a:noFill/>
                  </a:ln>
                  <a:solidFill>
                    <a:srgbClr val="FFFFFF"/>
                  </a:solidFill>
                  <a:effectLst/>
                  <a:uLnTx/>
                  <a:uFillTx/>
                  <a:latin typeface="Calibri"/>
                  <a:ea typeface="Calibri"/>
                  <a:cs typeface="Calibri"/>
                  <a:sym typeface="Calibri"/>
                </a:rPr>
                <a:t>CCA UK Yorkshire</a:t>
              </a:r>
              <a:endParaRPr kumimoji="0" sz="13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2" name="Google Shape;272;p5"/>
            <p:cNvSpPr/>
            <p:nvPr/>
          </p:nvSpPr>
          <p:spPr>
            <a:xfrm>
              <a:off x="6143437" y="936431"/>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73;p5"/>
            <p:cNvSpPr/>
            <p:nvPr/>
          </p:nvSpPr>
          <p:spPr>
            <a:xfrm>
              <a:off x="8124196" y="1028704"/>
              <a:ext cx="1094395" cy="939641"/>
            </a:xfrm>
            <a:prstGeom prst="hexagon">
              <a:avLst>
                <a:gd name="adj" fmla="val 25000"/>
                <a:gd name="vf" fmla="val 115470"/>
              </a:avLst>
            </a:prstGeom>
            <a:solidFill>
              <a:schemeClr val="lt1">
                <a:alpha val="89803"/>
              </a:schemeClr>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74;p5"/>
            <p:cNvSpPr/>
            <p:nvPr/>
          </p:nvSpPr>
          <p:spPr>
            <a:xfrm>
              <a:off x="6351123" y="1065294"/>
              <a:ext cx="127443" cy="110060"/>
            </a:xfrm>
            <a:prstGeom prst="hexagon">
              <a:avLst>
                <a:gd name="adj" fmla="val 25000"/>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5"/>
            <p:cNvSpPr/>
            <p:nvPr/>
          </p:nvSpPr>
          <p:spPr>
            <a:xfrm>
              <a:off x="6166180" y="1028575"/>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5"/>
            <p:cNvSpPr txBox="1"/>
            <p:nvPr/>
          </p:nvSpPr>
          <p:spPr>
            <a:xfrm>
              <a:off x="6335683" y="1174109"/>
              <a:ext cx="755400" cy="648600"/>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Canada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7" name="Google Shape;277;p5"/>
            <p:cNvSpPr/>
            <p:nvPr/>
          </p:nvSpPr>
          <p:spPr>
            <a:xfrm>
              <a:off x="6874610" y="1830554"/>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78;p5"/>
            <p:cNvSpPr/>
            <p:nvPr/>
          </p:nvSpPr>
          <p:spPr>
            <a:xfrm>
              <a:off x="7152911" y="514933"/>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5"/>
            <p:cNvSpPr/>
            <p:nvPr/>
          </p:nvSpPr>
          <p:spPr>
            <a:xfrm>
              <a:off x="7297846" y="554888"/>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80;p5"/>
            <p:cNvSpPr/>
            <p:nvPr/>
          </p:nvSpPr>
          <p:spPr>
            <a:xfrm>
              <a:off x="7152911" y="1562704"/>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81;p5"/>
            <p:cNvSpPr txBox="1"/>
            <p:nvPr/>
          </p:nvSpPr>
          <p:spPr>
            <a:xfrm>
              <a:off x="7322414" y="1708238"/>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AUS &amp; NZ</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 name="Google Shape;282;p5"/>
            <p:cNvSpPr/>
            <p:nvPr/>
          </p:nvSpPr>
          <p:spPr>
            <a:xfrm>
              <a:off x="7296497" y="2394274"/>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84;p5"/>
            <p:cNvSpPr/>
            <p:nvPr/>
          </p:nvSpPr>
          <p:spPr>
            <a:xfrm>
              <a:off x="7093532" y="2497915"/>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5"/>
            <p:cNvSpPr/>
            <p:nvPr/>
          </p:nvSpPr>
          <p:spPr>
            <a:xfrm>
              <a:off x="4254712" y="2079685"/>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86;p5"/>
            <p:cNvSpPr txBox="1"/>
            <p:nvPr/>
          </p:nvSpPr>
          <p:spPr>
            <a:xfrm>
              <a:off x="4424215" y="2225219"/>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German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7" name="Google Shape;287;p5"/>
            <p:cNvSpPr/>
            <p:nvPr/>
          </p:nvSpPr>
          <p:spPr>
            <a:xfrm>
              <a:off x="4285729" y="2496080"/>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88;p5"/>
            <p:cNvSpPr/>
            <p:nvPr/>
          </p:nvSpPr>
          <p:spPr>
            <a:xfrm>
              <a:off x="3312709" y="2602014"/>
              <a:ext cx="1094395" cy="939641"/>
            </a:xfrm>
            <a:prstGeom prst="hexagon">
              <a:avLst>
                <a:gd name="adj" fmla="val 25000"/>
                <a:gd name="vf" fmla="val 115470"/>
              </a:avLst>
            </a:pr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89;p5"/>
            <p:cNvSpPr/>
            <p:nvPr/>
          </p:nvSpPr>
          <p:spPr>
            <a:xfrm>
              <a:off x="4057815" y="2615313"/>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5"/>
            <p:cNvSpPr/>
            <p:nvPr/>
          </p:nvSpPr>
          <p:spPr>
            <a:xfrm>
              <a:off x="8396308" y="2885916"/>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5"/>
            <p:cNvSpPr/>
            <p:nvPr/>
          </p:nvSpPr>
          <p:spPr>
            <a:xfrm>
              <a:off x="7153170" y="2607526"/>
              <a:ext cx="1094395" cy="939641"/>
            </a:xfrm>
            <a:prstGeom prst="hexagon">
              <a:avLst>
                <a:gd name="adj" fmla="val 25000"/>
                <a:gd name="vf" fmla="val 115470"/>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5"/>
            <p:cNvSpPr/>
            <p:nvPr/>
          </p:nvSpPr>
          <p:spPr>
            <a:xfrm>
              <a:off x="8448751" y="3094003"/>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5"/>
            <p:cNvSpPr/>
            <p:nvPr/>
          </p:nvSpPr>
          <p:spPr>
            <a:xfrm>
              <a:off x="8129517" y="1054993"/>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5"/>
            <p:cNvSpPr txBox="1"/>
            <p:nvPr/>
          </p:nvSpPr>
          <p:spPr>
            <a:xfrm>
              <a:off x="8296108" y="1182018"/>
              <a:ext cx="755389" cy="648573"/>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Africa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7" name="Google Shape;297;p5"/>
            <p:cNvSpPr/>
            <p:nvPr/>
          </p:nvSpPr>
          <p:spPr>
            <a:xfrm>
              <a:off x="8777944" y="1067960"/>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5"/>
            <p:cNvSpPr/>
            <p:nvPr/>
          </p:nvSpPr>
          <p:spPr>
            <a:xfrm>
              <a:off x="8777944" y="1063001"/>
              <a:ext cx="127443" cy="110060"/>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5"/>
            <p:cNvSpPr/>
            <p:nvPr/>
          </p:nvSpPr>
          <p:spPr>
            <a:xfrm>
              <a:off x="5192669" y="2606141"/>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5"/>
            <p:cNvSpPr txBox="1"/>
            <p:nvPr/>
          </p:nvSpPr>
          <p:spPr>
            <a:xfrm>
              <a:off x="5362172" y="2751675"/>
              <a:ext cx="755389" cy="648573"/>
            </a:xfrm>
            <a:prstGeom prst="rect">
              <a:avLst/>
            </a:prstGeom>
            <a:noFill/>
            <a:ln>
              <a:noFill/>
            </a:ln>
          </p:spPr>
          <p:txBody>
            <a:bodyPr spcFirstLastPara="1" wrap="square" lIns="0" tIns="26650" rIns="0" bIns="26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GB" sz="2100" b="0" i="0" u="none" strike="noStrike" kern="0" cap="none" spc="0" normalizeH="0" baseline="0" noProof="0" dirty="0">
                  <a:ln>
                    <a:noFill/>
                  </a:ln>
                  <a:solidFill>
                    <a:srgbClr val="FFFFFF"/>
                  </a:solidFill>
                  <a:effectLst/>
                  <a:uLnTx/>
                  <a:uFillTx/>
                  <a:latin typeface="Calibri"/>
                  <a:ea typeface="Calibri"/>
                  <a:cs typeface="Calibri"/>
                  <a:sym typeface="Calibri"/>
                </a:rPr>
                <a:t>CCA Japan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2" name="Google Shape;302;p5"/>
            <p:cNvSpPr/>
            <p:nvPr/>
          </p:nvSpPr>
          <p:spPr>
            <a:xfrm rot="10800000">
              <a:off x="8124191" y="-19515"/>
              <a:ext cx="1094400" cy="939600"/>
            </a:xfrm>
            <a:prstGeom prst="hexagon">
              <a:avLst>
                <a:gd name="adj" fmla="val 25000"/>
                <a:gd name="vf" fmla="val 115470"/>
              </a:avLst>
            </a:pr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5"/>
            <p:cNvSpPr/>
            <p:nvPr/>
          </p:nvSpPr>
          <p:spPr>
            <a:xfrm>
              <a:off x="9118773" y="516388"/>
              <a:ext cx="1094400" cy="939600"/>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4" name="Google Shape;304;p5"/>
            <p:cNvSpPr txBox="1"/>
            <p:nvPr/>
          </p:nvSpPr>
          <p:spPr>
            <a:xfrm>
              <a:off x="9288276" y="661922"/>
              <a:ext cx="755400" cy="648600"/>
            </a:xfrm>
            <a:prstGeom prst="rect">
              <a:avLst/>
            </a:prstGeom>
            <a:noFill/>
            <a:ln>
              <a:noFill/>
            </a:ln>
          </p:spPr>
          <p:txBody>
            <a:bodyPr spcFirstLastPara="1" wrap="square" lIns="0" tIns="25400" rIns="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GB" sz="2000" b="0" i="0" u="none" strike="noStrike" kern="0" cap="none" spc="0" normalizeH="0" baseline="0" noProof="0" dirty="0">
                  <a:ln>
                    <a:noFill/>
                  </a:ln>
                  <a:solidFill>
                    <a:srgbClr val="FFFFFF"/>
                  </a:solidFill>
                  <a:effectLst/>
                  <a:uLnTx/>
                  <a:uFillTx/>
                  <a:latin typeface="Calibri"/>
                  <a:ea typeface="Calibri"/>
                  <a:cs typeface="Calibri"/>
                  <a:sym typeface="Calibri"/>
                </a:rPr>
                <a:t>CCA Turkish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06" name="Google Shape;306;p5"/>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1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100" b="0" i="0" u="none" strike="noStrike" kern="0" cap="none" spc="0" normalizeH="0" baseline="0" noProof="0">
              <a:ln>
                <a:noFill/>
              </a:ln>
              <a:solidFill>
                <a:srgbClr val="FFFFFF"/>
              </a:solidFill>
              <a:effectLst/>
              <a:uLnTx/>
              <a:uFillTx/>
              <a:latin typeface="Calibri"/>
              <a:cs typeface="Calibri"/>
              <a:sym typeface="Calibri"/>
            </a:endParaRPr>
          </a:p>
        </p:txBody>
      </p:sp>
      <p:sp>
        <p:nvSpPr>
          <p:cNvPr id="307" name="Google Shape;307;p5"/>
          <p:cNvSpPr txBox="1"/>
          <p:nvPr/>
        </p:nvSpPr>
        <p:spPr>
          <a:xfrm>
            <a:off x="4657466" y="2850652"/>
            <a:ext cx="103573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UK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South</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8" name="Google Shape;308;p5"/>
          <p:cNvSpPr txBox="1"/>
          <p:nvPr/>
        </p:nvSpPr>
        <p:spPr>
          <a:xfrm>
            <a:off x="6607611" y="1837153"/>
            <a:ext cx="103573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USA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9" name="Google Shape;309;p5"/>
          <p:cNvSpPr txBox="1"/>
          <p:nvPr/>
        </p:nvSpPr>
        <p:spPr>
          <a:xfrm>
            <a:off x="604434" y="219835"/>
            <a:ext cx="11081288" cy="55018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r>
              <a:rPr kumimoji="0" lang="en-GB" sz="2400" b="1" i="0" u="none" strike="noStrike" kern="0" cap="none" spc="0" normalizeH="0" baseline="0" noProof="0">
                <a:ln>
                  <a:noFill/>
                </a:ln>
                <a:solidFill>
                  <a:srgbClr val="FFFFFF"/>
                </a:solidFill>
                <a:effectLst/>
                <a:uLnTx/>
                <a:uFillTx/>
                <a:latin typeface="Calibri"/>
                <a:ea typeface="Calibri"/>
                <a:cs typeface="Calibri"/>
                <a:sym typeface="Calibri"/>
              </a:rPr>
              <a:t>LOCAL &amp; LANGUAGE COMMUNITIES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78;p5">
            <a:extLst>
              <a:ext uri="{FF2B5EF4-FFF2-40B4-BE49-F238E27FC236}">
                <a16:creationId xmlns:a16="http://schemas.microsoft.com/office/drawing/2014/main" id="{BA3F7706-8867-46AC-912B-995F00771DE4}"/>
              </a:ext>
            </a:extLst>
          </p:cNvPr>
          <p:cNvSpPr/>
          <p:nvPr/>
        </p:nvSpPr>
        <p:spPr>
          <a:xfrm>
            <a:off x="5548321" y="1112477"/>
            <a:ext cx="1082920" cy="939641"/>
          </a:xfrm>
          <a:prstGeom prst="hexagon">
            <a:avLst>
              <a:gd name="adj" fmla="val 21373"/>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FFFF"/>
              </a:solidFill>
              <a:effectLst/>
              <a:uLnTx/>
              <a:uFillTx/>
              <a:latin typeface="Calibri"/>
              <a:ea typeface="+mn-ea"/>
              <a:cs typeface="Calibri"/>
              <a:sym typeface="Arial"/>
            </a:endParaRPr>
          </a:p>
        </p:txBody>
      </p:sp>
      <p:sp>
        <p:nvSpPr>
          <p:cNvPr id="60" name="Google Shape;276;p5">
            <a:extLst>
              <a:ext uri="{FF2B5EF4-FFF2-40B4-BE49-F238E27FC236}">
                <a16:creationId xmlns:a16="http://schemas.microsoft.com/office/drawing/2014/main" id="{2A29B4E9-80D4-4F99-8262-2ADBB85A9D19}"/>
              </a:ext>
            </a:extLst>
          </p:cNvPr>
          <p:cNvSpPr txBox="1"/>
          <p:nvPr/>
        </p:nvSpPr>
        <p:spPr>
          <a:xfrm>
            <a:off x="5504843" y="1170091"/>
            <a:ext cx="1193666" cy="648600"/>
          </a:xfrm>
          <a:prstGeom prst="rect">
            <a:avLst/>
          </a:prstGeom>
          <a:noFill/>
          <a:ln>
            <a:noFill/>
          </a:ln>
        </p:spPr>
        <p:txBody>
          <a:bodyPr spcFirstLastPara="1" wrap="square" lIns="0" tIns="22850" rIns="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Portuguese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B0AB3566-47D6-4004-A252-B36C3B254F95}"/>
              </a:ext>
            </a:extLst>
          </p:cNvPr>
          <p:cNvSpPr txBox="1"/>
          <p:nvPr/>
        </p:nvSpPr>
        <p:spPr>
          <a:xfrm>
            <a:off x="8604042" y="3867769"/>
            <a:ext cx="9485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CCA Malaysia</a:t>
            </a:r>
          </a:p>
        </p:txBody>
      </p:sp>
      <p:pic>
        <p:nvPicPr>
          <p:cNvPr id="4" name="Picture 3">
            <a:extLst>
              <a:ext uri="{FF2B5EF4-FFF2-40B4-BE49-F238E27FC236}">
                <a16:creationId xmlns:a16="http://schemas.microsoft.com/office/drawing/2014/main" id="{EE86144F-C0B6-4A45-9C8B-A0B15BB91A48}"/>
              </a:ext>
            </a:extLst>
          </p:cNvPr>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79472" y="3241206"/>
            <a:ext cx="1115665" cy="951058"/>
          </a:xfrm>
          <a:prstGeom prst="rect">
            <a:avLst/>
          </a:prstGeom>
        </p:spPr>
      </p:pic>
      <p:sp>
        <p:nvSpPr>
          <p:cNvPr id="6" name="TextBox 5">
            <a:extLst>
              <a:ext uri="{FF2B5EF4-FFF2-40B4-BE49-F238E27FC236}">
                <a16:creationId xmlns:a16="http://schemas.microsoft.com/office/drawing/2014/main" id="{5BF4DD5F-C309-4E08-A664-5778C329AF11}"/>
              </a:ext>
            </a:extLst>
          </p:cNvPr>
          <p:cNvSpPr txBox="1"/>
          <p:nvPr/>
        </p:nvSpPr>
        <p:spPr>
          <a:xfrm>
            <a:off x="7494340" y="3363268"/>
            <a:ext cx="11290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Where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next?</a:t>
            </a:r>
          </a:p>
        </p:txBody>
      </p:sp>
      <p:pic>
        <p:nvPicPr>
          <p:cNvPr id="67" name="Picture 66">
            <a:extLst>
              <a:ext uri="{FF2B5EF4-FFF2-40B4-BE49-F238E27FC236}">
                <a16:creationId xmlns:a16="http://schemas.microsoft.com/office/drawing/2014/main" id="{227D2AAC-31B1-49EE-86F7-3A05838A70AA}"/>
              </a:ext>
            </a:extLst>
          </p:cNvPr>
          <p:cNvPicPr>
            <a:picLocks noChangeAspect="1"/>
          </p:cNvPicPr>
          <p:nvPr/>
        </p:nvPicPr>
        <p:blipFill>
          <a:blip r:embed="rId11"/>
          <a:stretch>
            <a:fillRect/>
          </a:stretch>
        </p:blipFill>
        <p:spPr>
          <a:xfrm>
            <a:off x="3586193" y="1143167"/>
            <a:ext cx="1115665" cy="951058"/>
          </a:xfrm>
          <a:prstGeom prst="rect">
            <a:avLst/>
          </a:prstGeom>
        </p:spPr>
      </p:pic>
      <p:sp>
        <p:nvSpPr>
          <p:cNvPr id="65" name="Google Shape;307;p5">
            <a:extLst>
              <a:ext uri="{FF2B5EF4-FFF2-40B4-BE49-F238E27FC236}">
                <a16:creationId xmlns:a16="http://schemas.microsoft.com/office/drawing/2014/main" id="{AA636BFD-278C-48FF-A4D4-2303F0B8048C}"/>
              </a:ext>
            </a:extLst>
          </p:cNvPr>
          <p:cNvSpPr txBox="1"/>
          <p:nvPr/>
        </p:nvSpPr>
        <p:spPr>
          <a:xfrm>
            <a:off x="3605920" y="1193480"/>
            <a:ext cx="1035730"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CCA UK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South West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7" name="Google Shape;373;p6">
            <a:extLst>
              <a:ext uri="{FF2B5EF4-FFF2-40B4-BE49-F238E27FC236}">
                <a16:creationId xmlns:a16="http://schemas.microsoft.com/office/drawing/2014/main" id="{F5E7FF2A-C49D-84E5-3ED0-7D2154D71EEF}"/>
              </a:ext>
            </a:extLst>
          </p:cNvPr>
          <p:cNvGrpSpPr/>
          <p:nvPr/>
        </p:nvGrpSpPr>
        <p:grpSpPr>
          <a:xfrm>
            <a:off x="126851" y="741936"/>
            <a:ext cx="930176" cy="1777974"/>
            <a:chOff x="243589" y="357921"/>
            <a:chExt cx="1159368" cy="1995148"/>
          </a:xfrm>
        </p:grpSpPr>
        <p:sp>
          <p:nvSpPr>
            <p:cNvPr id="9" name="Google Shape;374;p6">
              <a:extLst>
                <a:ext uri="{FF2B5EF4-FFF2-40B4-BE49-F238E27FC236}">
                  <a16:creationId xmlns:a16="http://schemas.microsoft.com/office/drawing/2014/main" id="{B5DBF05E-38E6-EE83-6864-F3B18CEBF57F}"/>
                </a:ext>
              </a:extLst>
            </p:cNvPr>
            <p:cNvSpPr/>
            <p:nvPr/>
          </p:nvSpPr>
          <p:spPr>
            <a:xfrm>
              <a:off x="243589" y="357921"/>
              <a:ext cx="1105709" cy="935620"/>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Emerging</a:t>
              </a:r>
              <a:endParaRPr kumimoji="0" sz="1600" b="0" i="0" u="none" strike="noStrike" kern="1200" cap="none" spc="0" normalizeH="0" baseline="0" noProof="0" dirty="0">
                <a:ln>
                  <a:noFill/>
                </a:ln>
                <a:solidFill>
                  <a:srgbClr val="2A2A2A"/>
                </a:solidFill>
                <a:effectLst/>
                <a:uLnTx/>
                <a:uFillTx/>
                <a:latin typeface="Calibri"/>
                <a:ea typeface="+mn-ea"/>
                <a:cs typeface="+mn-cs"/>
              </a:endParaRPr>
            </a:p>
          </p:txBody>
        </p:sp>
        <p:sp>
          <p:nvSpPr>
            <p:cNvPr id="10" name="Google Shape;375;p6">
              <a:extLst>
                <a:ext uri="{FF2B5EF4-FFF2-40B4-BE49-F238E27FC236}">
                  <a16:creationId xmlns:a16="http://schemas.microsoft.com/office/drawing/2014/main" id="{0FFC2343-4EFB-1134-C5A5-8CED49A0477A}"/>
                </a:ext>
              </a:extLst>
            </p:cNvPr>
            <p:cNvSpPr/>
            <p:nvPr/>
          </p:nvSpPr>
          <p:spPr>
            <a:xfrm>
              <a:off x="243589" y="1417449"/>
              <a:ext cx="1159368" cy="935620"/>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Established</a:t>
              </a:r>
              <a:endParaRPr kumimoji="0" sz="105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12" name="Google Shape;374;p6">
            <a:extLst>
              <a:ext uri="{FF2B5EF4-FFF2-40B4-BE49-F238E27FC236}">
                <a16:creationId xmlns:a16="http://schemas.microsoft.com/office/drawing/2014/main" id="{7095B191-E957-1932-068A-4A77F0EAE115}"/>
              </a:ext>
            </a:extLst>
          </p:cNvPr>
          <p:cNvSpPr/>
          <p:nvPr/>
        </p:nvSpPr>
        <p:spPr>
          <a:xfrm>
            <a:off x="8525534" y="2685879"/>
            <a:ext cx="1094395" cy="863196"/>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CCA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Italy</a:t>
            </a:r>
            <a:endParaRPr kumimoji="0" sz="1600" b="0" i="0" u="none" strike="noStrike" kern="1200" cap="none" spc="0" normalizeH="0" baseline="0" noProof="0" dirty="0">
              <a:ln>
                <a:noFill/>
              </a:ln>
              <a:solidFill>
                <a:srgbClr val="2A2A2A"/>
              </a:solidFill>
              <a:effectLst/>
              <a:uLnTx/>
              <a:uFillTx/>
              <a:latin typeface="Calibri"/>
              <a:ea typeface="+mn-ea"/>
              <a:cs typeface="+mn-cs"/>
            </a:endParaRPr>
          </a:p>
        </p:txBody>
      </p:sp>
      <p:sp>
        <p:nvSpPr>
          <p:cNvPr id="14" name="Google Shape;374;p6">
            <a:extLst>
              <a:ext uri="{FF2B5EF4-FFF2-40B4-BE49-F238E27FC236}">
                <a16:creationId xmlns:a16="http://schemas.microsoft.com/office/drawing/2014/main" id="{2CD15CD6-F381-BF93-3842-4C3148BAEE6B}"/>
              </a:ext>
            </a:extLst>
          </p:cNvPr>
          <p:cNvSpPr/>
          <p:nvPr/>
        </p:nvSpPr>
        <p:spPr>
          <a:xfrm>
            <a:off x="5516355" y="3241804"/>
            <a:ext cx="1115665" cy="933968"/>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CCA Indonesia</a:t>
            </a:r>
            <a:endParaRPr kumimoji="0" sz="1600" b="0" i="0" u="none" strike="noStrike" kern="1200" cap="none" spc="0" normalizeH="0" baseline="0" noProof="0" dirty="0">
              <a:ln>
                <a:noFill/>
              </a:ln>
              <a:solidFill>
                <a:srgbClr val="2A2A2A"/>
              </a:solidFill>
              <a:effectLst/>
              <a:uLnTx/>
              <a:uFillTx/>
              <a:latin typeface="Calibri"/>
              <a:ea typeface="+mn-ea"/>
              <a:cs typeface="+mn-cs"/>
            </a:endParaRPr>
          </a:p>
        </p:txBody>
      </p:sp>
      <p:sp>
        <p:nvSpPr>
          <p:cNvPr id="2" name="Google Shape;217;p1">
            <a:extLst>
              <a:ext uri="{FF2B5EF4-FFF2-40B4-BE49-F238E27FC236}">
                <a16:creationId xmlns:a16="http://schemas.microsoft.com/office/drawing/2014/main" id="{7850CDC9-BD62-9A9D-EFFA-92E37954AFFA}"/>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
        <p:nvSpPr>
          <p:cNvPr id="5" name="Google Shape;300;p5">
            <a:extLst>
              <a:ext uri="{FF2B5EF4-FFF2-40B4-BE49-F238E27FC236}">
                <a16:creationId xmlns:a16="http://schemas.microsoft.com/office/drawing/2014/main" id="{AA8E20DC-BB73-C172-6CB2-21207F9C1649}"/>
              </a:ext>
            </a:extLst>
          </p:cNvPr>
          <p:cNvSpPr/>
          <p:nvPr/>
        </p:nvSpPr>
        <p:spPr>
          <a:xfrm>
            <a:off x="3612011" y="4251290"/>
            <a:ext cx="1094395" cy="939641"/>
          </a:xfrm>
          <a:prstGeom prst="hexagon">
            <a:avLst>
              <a:gd name="adj" fmla="val 25000"/>
              <a:gd name="vf" fmla="val 115470"/>
            </a:avLst>
          </a:prstGeom>
          <a:solidFill>
            <a:srgbClr val="EC72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01;p5">
            <a:extLst>
              <a:ext uri="{FF2B5EF4-FFF2-40B4-BE49-F238E27FC236}">
                <a16:creationId xmlns:a16="http://schemas.microsoft.com/office/drawing/2014/main" id="{A34BEA7C-C5C5-509A-EC95-198086E9DB85}"/>
              </a:ext>
            </a:extLst>
          </p:cNvPr>
          <p:cNvSpPr txBox="1"/>
          <p:nvPr/>
        </p:nvSpPr>
        <p:spPr>
          <a:xfrm>
            <a:off x="3695610" y="4358599"/>
            <a:ext cx="896830" cy="648573"/>
          </a:xfrm>
          <a:prstGeom prst="rect">
            <a:avLst/>
          </a:prstGeom>
          <a:noFill/>
          <a:ln>
            <a:noFill/>
          </a:ln>
        </p:spPr>
        <p:txBody>
          <a:bodyPr spcFirstLastPara="1" wrap="square" lIns="0" tIns="26650" rIns="0" bIns="26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GB" sz="2100" b="0" i="0" u="none" strike="noStrike" kern="0" cap="none" spc="0" normalizeH="0" baseline="0" noProof="0" dirty="0">
                <a:ln>
                  <a:noFill/>
                </a:ln>
                <a:solidFill>
                  <a:srgbClr val="FFFFFF"/>
                </a:solidFill>
                <a:effectLst/>
                <a:uLnTx/>
                <a:uFillTx/>
                <a:latin typeface="Calibri"/>
                <a:ea typeface="Calibri"/>
                <a:cs typeface="Calibri"/>
                <a:sym typeface="Calibri"/>
              </a:rPr>
              <a:t>CCA Quebec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
          <p:cNvSpPr txBox="1">
            <a:spLocks noGrp="1"/>
          </p:cNvSpPr>
          <p:nvPr>
            <p:ph type="title"/>
          </p:nvPr>
        </p:nvSpPr>
        <p:spPr>
          <a:xfrm>
            <a:off x="604434" y="283810"/>
            <a:ext cx="11081288" cy="5501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400"/>
              <a:buFont typeface="Calibri"/>
              <a:buNone/>
            </a:pPr>
            <a:r>
              <a:rPr lang="en-GB"/>
              <a:t>COMMUNITIES OF INTEREST (PODS)</a:t>
            </a:r>
            <a:endParaRPr/>
          </a:p>
        </p:txBody>
      </p:sp>
      <p:sp>
        <p:nvSpPr>
          <p:cNvPr id="368" name="Google Shape;368;p6"/>
          <p:cNvSpPr txBox="1">
            <a:spLocks noGrp="1"/>
          </p:cNvSpPr>
          <p:nvPr>
            <p:ph type="ftr" idx="11"/>
          </p:nvPr>
        </p:nvSpPr>
        <p:spPr>
          <a:xfrm>
            <a:off x="7262949" y="6231692"/>
            <a:ext cx="387387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r>
              <a:rPr kumimoji="0" lang="en-GB" sz="1000" b="0" i="1" u="none" strike="noStrike" kern="1200" cap="none" spc="0" normalizeH="0" baseline="0" noProof="0">
                <a:ln>
                  <a:noFill/>
                </a:ln>
                <a:solidFill>
                  <a:srgbClr val="A5A5A5"/>
                </a:solidFill>
                <a:effectLst/>
                <a:uLnTx/>
                <a:uFillTx/>
                <a:latin typeface="Calibri"/>
                <a:ea typeface="+mn-ea"/>
                <a:cs typeface="+mn-cs"/>
              </a:rPr>
              <a:t>©Climate Coaching Alliance 2022</a:t>
            </a:r>
            <a:endParaRPr kumimoji="0" sz="1000" b="0" i="1" u="none" strike="noStrike" kern="1200" cap="none" spc="0" normalizeH="0" baseline="0" noProof="0">
              <a:ln>
                <a:noFill/>
              </a:ln>
              <a:solidFill>
                <a:srgbClr val="A5A5A5"/>
              </a:solidFill>
              <a:effectLst/>
              <a:uLnTx/>
              <a:uFillTx/>
              <a:latin typeface="Calibri"/>
              <a:ea typeface="+mn-ea"/>
              <a:cs typeface="+mn-cs"/>
            </a:endParaRPr>
          </a:p>
        </p:txBody>
      </p:sp>
      <p:sp>
        <p:nvSpPr>
          <p:cNvPr id="369" name="Google Shape;369;p6"/>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100" b="0" i="0" u="none" strike="noStrike" kern="1200" cap="none" spc="0" normalizeH="0" baseline="0" noProof="0">
                <a:ln>
                  <a:noFill/>
                </a:ln>
                <a:solidFill>
                  <a:prstClr val="white"/>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sz="1100" b="0" i="0" u="none" strike="noStrike" kern="1200" cap="none" spc="0" normalizeH="0" baseline="0" noProof="0">
              <a:ln>
                <a:noFill/>
              </a:ln>
              <a:solidFill>
                <a:prstClr val="white"/>
              </a:solidFill>
              <a:effectLst/>
              <a:uLnTx/>
              <a:uFillTx/>
              <a:latin typeface="Calibri"/>
              <a:cs typeface="Calibri"/>
              <a:sym typeface="Calibri"/>
            </a:endParaRPr>
          </a:p>
        </p:txBody>
      </p:sp>
      <p:grpSp>
        <p:nvGrpSpPr>
          <p:cNvPr id="4" name="Group 3">
            <a:extLst>
              <a:ext uri="{FF2B5EF4-FFF2-40B4-BE49-F238E27FC236}">
                <a16:creationId xmlns:a16="http://schemas.microsoft.com/office/drawing/2014/main" id="{FE1DD3B8-B98A-4F7F-B1A7-0B6F3B2F105B}"/>
              </a:ext>
            </a:extLst>
          </p:cNvPr>
          <p:cNvGrpSpPr/>
          <p:nvPr/>
        </p:nvGrpSpPr>
        <p:grpSpPr>
          <a:xfrm>
            <a:off x="126851" y="283862"/>
            <a:ext cx="1798677" cy="2236048"/>
            <a:chOff x="319797" y="272012"/>
            <a:chExt cx="1798677" cy="2236048"/>
          </a:xfrm>
        </p:grpSpPr>
        <p:grpSp>
          <p:nvGrpSpPr>
            <p:cNvPr id="373" name="Google Shape;373;p6"/>
            <p:cNvGrpSpPr/>
            <p:nvPr/>
          </p:nvGrpSpPr>
          <p:grpSpPr>
            <a:xfrm>
              <a:off x="319797" y="730086"/>
              <a:ext cx="1798677" cy="1777974"/>
              <a:chOff x="243589" y="357921"/>
              <a:chExt cx="2241864" cy="1995148"/>
            </a:xfrm>
          </p:grpSpPr>
          <p:sp>
            <p:nvSpPr>
              <p:cNvPr id="374" name="Google Shape;374;p6"/>
              <p:cNvSpPr/>
              <p:nvPr/>
            </p:nvSpPr>
            <p:spPr>
              <a:xfrm>
                <a:off x="243589" y="357921"/>
                <a:ext cx="1105709" cy="935620"/>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Needs attention</a:t>
                </a:r>
                <a:endParaRPr kumimoji="0" sz="16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75" name="Google Shape;375;p6"/>
              <p:cNvSpPr/>
              <p:nvPr/>
            </p:nvSpPr>
            <p:spPr>
              <a:xfrm>
                <a:off x="243589" y="1417449"/>
                <a:ext cx="1105709" cy="935620"/>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a:ea typeface="Calibri"/>
                    <a:cs typeface="Calibri"/>
                    <a:sym typeface="Calibri"/>
                  </a:rPr>
                  <a:t>Emerging</a:t>
                </a:r>
                <a:endParaRPr kumimoji="0" sz="10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76" name="Google Shape;376;p6"/>
              <p:cNvSpPr/>
              <p:nvPr/>
            </p:nvSpPr>
            <p:spPr>
              <a:xfrm>
                <a:off x="1199809" y="857147"/>
                <a:ext cx="1285644" cy="963885"/>
              </a:xfrm>
              <a:prstGeom prst="hexagon">
                <a:avLst>
                  <a:gd name="adj" fmla="val 25000"/>
                  <a:gd name="vf" fmla="val 115470"/>
                </a:avLst>
              </a:prstGeom>
              <a:solidFill>
                <a:schemeClr val="dk2"/>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Calibri"/>
                    <a:cs typeface="Calibri"/>
                    <a:sym typeface="Calibri"/>
                  </a:rPr>
                  <a:t>Established communities</a:t>
                </a:r>
                <a:endParaRPr kumimoji="0" sz="105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sp>
          <p:nvSpPr>
            <p:cNvPr id="68" name="Google Shape;375;p6">
              <a:extLst>
                <a:ext uri="{FF2B5EF4-FFF2-40B4-BE49-F238E27FC236}">
                  <a16:creationId xmlns:a16="http://schemas.microsoft.com/office/drawing/2014/main" id="{D126A2FD-A8DD-4CDA-B355-B61A5CCFB048}"/>
                </a:ext>
              </a:extLst>
            </p:cNvPr>
            <p:cNvSpPr/>
            <p:nvPr/>
          </p:nvSpPr>
          <p:spPr>
            <a:xfrm>
              <a:off x="1086986" y="272012"/>
              <a:ext cx="961558" cy="833777"/>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Calibri"/>
                  <a:cs typeface="Calibri"/>
                  <a:sym typeface="Calibri"/>
                </a:rPr>
                <a:t>Organizing Pods</a:t>
              </a:r>
              <a:endParaRPr kumimoji="0" sz="105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grpSp>
        <p:nvGrpSpPr>
          <p:cNvPr id="5" name="Group 4">
            <a:extLst>
              <a:ext uri="{FF2B5EF4-FFF2-40B4-BE49-F238E27FC236}">
                <a16:creationId xmlns:a16="http://schemas.microsoft.com/office/drawing/2014/main" id="{ABD3D887-A98C-4739-AE11-3BB05E79CBF3}"/>
              </a:ext>
            </a:extLst>
          </p:cNvPr>
          <p:cNvGrpSpPr/>
          <p:nvPr/>
        </p:nvGrpSpPr>
        <p:grpSpPr>
          <a:xfrm>
            <a:off x="1045142" y="1032558"/>
            <a:ext cx="10214127" cy="4792884"/>
            <a:chOff x="1173895" y="833999"/>
            <a:chExt cx="10214127" cy="4792884"/>
          </a:xfrm>
        </p:grpSpPr>
        <p:grpSp>
          <p:nvGrpSpPr>
            <p:cNvPr id="317" name="Google Shape;317;p6"/>
            <p:cNvGrpSpPr/>
            <p:nvPr/>
          </p:nvGrpSpPr>
          <p:grpSpPr>
            <a:xfrm>
              <a:off x="1173895" y="833999"/>
              <a:ext cx="9128014" cy="4792884"/>
              <a:chOff x="569461" y="0"/>
              <a:chExt cx="9128014" cy="4792884"/>
            </a:xfrm>
          </p:grpSpPr>
          <p:sp>
            <p:nvSpPr>
              <p:cNvPr id="318" name="Google Shape;318;p6"/>
              <p:cNvSpPr/>
              <p:nvPr/>
            </p:nvSpPr>
            <p:spPr>
              <a:xfrm>
                <a:off x="2802175" y="1842864"/>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19" name="Google Shape;319;p6"/>
              <p:cNvSpPr txBox="1"/>
              <p:nvPr/>
            </p:nvSpPr>
            <p:spPr>
              <a:xfrm>
                <a:off x="3002257" y="2014629"/>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Website </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20" name="Google Shape;320;p6"/>
              <p:cNvSpPr/>
              <p:nvPr/>
            </p:nvSpPr>
            <p:spPr>
              <a:xfrm>
                <a:off x="2833220" y="2338927"/>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1" name="Google Shape;321;p6"/>
              <p:cNvSpPr/>
              <p:nvPr/>
            </p:nvSpPr>
            <p:spPr>
              <a:xfrm>
                <a:off x="569461" y="1935164"/>
                <a:ext cx="1291911" cy="1109073"/>
              </a:xfrm>
              <a:prstGeom prst="hexagon">
                <a:avLst>
                  <a:gd name="adj" fmla="val 25000"/>
                  <a:gd name="vf" fmla="val 115470"/>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2" name="Google Shape;322;p6"/>
              <p:cNvSpPr/>
              <p:nvPr/>
            </p:nvSpPr>
            <p:spPr>
              <a:xfrm>
                <a:off x="2575315" y="2191307"/>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3" name="Google Shape;323;p6"/>
              <p:cNvSpPr/>
              <p:nvPr/>
            </p:nvSpPr>
            <p:spPr>
              <a:xfrm>
                <a:off x="3914191" y="1226019"/>
                <a:ext cx="1291911" cy="1109073"/>
              </a:xfrm>
              <a:prstGeom prst="hexagon">
                <a:avLst>
                  <a:gd name="adj" fmla="val 25000"/>
                  <a:gd name="vf" fmla="val 115470"/>
                </a:avLst>
              </a:prstGeom>
              <a:solidFill>
                <a:schemeClr val="tx2">
                  <a:lumMod val="5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4" name="Google Shape;324;p6"/>
              <p:cNvSpPr txBox="1"/>
              <p:nvPr/>
            </p:nvSpPr>
            <p:spPr>
              <a:xfrm>
                <a:off x="4114273" y="1397784"/>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CORE</a:t>
                </a:r>
              </a:p>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Co-ordinating </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25" name="Google Shape;325;p6"/>
              <p:cNvSpPr/>
              <p:nvPr/>
            </p:nvSpPr>
            <p:spPr>
              <a:xfrm>
                <a:off x="4803325" y="2185555"/>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6" name="Google Shape;326;p6"/>
              <p:cNvSpPr/>
              <p:nvPr/>
            </p:nvSpPr>
            <p:spPr>
              <a:xfrm>
                <a:off x="5025410" y="1840467"/>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7" name="Google Shape;327;p6"/>
              <p:cNvSpPr/>
              <p:nvPr/>
            </p:nvSpPr>
            <p:spPr>
              <a:xfrm>
                <a:off x="5056454" y="2334134"/>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8" name="Google Shape;328;p6"/>
              <p:cNvSpPr/>
              <p:nvPr/>
            </p:nvSpPr>
            <p:spPr>
              <a:xfrm>
                <a:off x="2802175" y="616365"/>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29" name="Google Shape;329;p6"/>
              <p:cNvSpPr txBox="1"/>
              <p:nvPr/>
            </p:nvSpPr>
            <p:spPr>
              <a:xfrm>
                <a:off x="3002257" y="788130"/>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Events/ Special Events</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30" name="Google Shape;330;p6"/>
              <p:cNvSpPr/>
              <p:nvPr/>
            </p:nvSpPr>
            <p:spPr>
              <a:xfrm>
                <a:off x="3681758" y="631702"/>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1" name="Google Shape;331;p6"/>
              <p:cNvSpPr/>
              <p:nvPr/>
            </p:nvSpPr>
            <p:spPr>
              <a:xfrm>
                <a:off x="3914191" y="0"/>
                <a:ext cx="1291911" cy="1109073"/>
              </a:xfrm>
              <a:prstGeom prst="hexagon">
                <a:avLst>
                  <a:gd name="adj" fmla="val 25000"/>
                  <a:gd name="vf" fmla="val 115470"/>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2" name="Google Shape;332;p6"/>
              <p:cNvSpPr/>
              <p:nvPr/>
            </p:nvSpPr>
            <p:spPr>
              <a:xfrm>
                <a:off x="3950807" y="491270"/>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3" name="Google Shape;333;p6"/>
              <p:cNvSpPr/>
              <p:nvPr/>
            </p:nvSpPr>
            <p:spPr>
              <a:xfrm>
                <a:off x="5025410" y="614447"/>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5" name="Google Shape;335;p6"/>
              <p:cNvSpPr/>
              <p:nvPr/>
            </p:nvSpPr>
            <p:spPr>
              <a:xfrm>
                <a:off x="6142997" y="1105718"/>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6" name="Google Shape;336;p6"/>
              <p:cNvSpPr/>
              <p:nvPr/>
            </p:nvSpPr>
            <p:spPr>
              <a:xfrm>
                <a:off x="8391325" y="1214301"/>
                <a:ext cx="1291911" cy="1109073"/>
              </a:xfrm>
              <a:prstGeom prst="hexagon">
                <a:avLst>
                  <a:gd name="adj" fmla="val 25000"/>
                  <a:gd name="vf" fmla="val 115470"/>
                </a:avLst>
              </a:prstGeom>
              <a:solidFill>
                <a:schemeClr val="lt1">
                  <a:alpha val="89803"/>
                </a:schemeClr>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7" name="Google Shape;337;p6"/>
              <p:cNvSpPr/>
              <p:nvPr/>
            </p:nvSpPr>
            <p:spPr>
              <a:xfrm>
                <a:off x="6388166" y="1257653"/>
                <a:ext cx="150444" cy="129887"/>
              </a:xfrm>
              <a:prstGeom prst="hexagon">
                <a:avLst>
                  <a:gd name="adj" fmla="val 25000"/>
                  <a:gd name="vf" fmla="val 11547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8" name="Google Shape;338;p6"/>
              <p:cNvSpPr/>
              <p:nvPr/>
            </p:nvSpPr>
            <p:spPr>
              <a:xfrm>
                <a:off x="6115016" y="1213638"/>
                <a:ext cx="1291911" cy="1109073"/>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9" name="Google Shape;339;p6"/>
              <p:cNvSpPr txBox="1"/>
              <p:nvPr/>
            </p:nvSpPr>
            <p:spPr>
              <a:xfrm>
                <a:off x="6315098" y="1385403"/>
                <a:ext cx="891747" cy="765543"/>
              </a:xfrm>
              <a:prstGeom prst="rect">
                <a:avLst/>
              </a:prstGeom>
              <a:noFill/>
              <a:ln>
                <a:noFill/>
              </a:ln>
            </p:spPr>
            <p:txBody>
              <a:bodyPr spcFirstLastPara="1" wrap="square" lIns="0" tIns="15225" rIns="0" bIns="152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200"/>
                  <a:buFont typeface="Calibri"/>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sym typeface="Calibri"/>
                  </a:rPr>
                  <a:t>Inter-generational/ youth voices</a:t>
                </a: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0" name="Google Shape;340;p6"/>
              <p:cNvSpPr/>
              <p:nvPr/>
            </p:nvSpPr>
            <p:spPr>
              <a:xfrm>
                <a:off x="7006132" y="2160596"/>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1" name="Google Shape;341;p6"/>
              <p:cNvSpPr/>
              <p:nvPr/>
            </p:nvSpPr>
            <p:spPr>
              <a:xfrm>
                <a:off x="7248645" y="630743"/>
                <a:ext cx="1291911" cy="1109073"/>
              </a:xfrm>
              <a:prstGeom prst="hexagon">
                <a:avLst>
                  <a:gd name="adj" fmla="val 25000"/>
                  <a:gd name="vf" fmla="val 115470"/>
                </a:avLst>
              </a:prstGeom>
              <a:solidFill>
                <a:srgbClr val="F3A98B">
                  <a:alpha val="8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2" name="Google Shape;342;p6"/>
              <p:cNvSpPr/>
              <p:nvPr/>
            </p:nvSpPr>
            <p:spPr>
              <a:xfrm>
                <a:off x="7505753" y="655187"/>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3" name="Google Shape;343;p6"/>
              <p:cNvSpPr/>
              <p:nvPr/>
            </p:nvSpPr>
            <p:spPr>
              <a:xfrm>
                <a:off x="7248645" y="1854846"/>
                <a:ext cx="1291911" cy="1109073"/>
              </a:xfrm>
              <a:prstGeom prst="hexagon">
                <a:avLst>
                  <a:gd name="adj" fmla="val 25000"/>
                  <a:gd name="vf" fmla="val 115470"/>
                </a:avLst>
              </a:prstGeom>
              <a:solidFill>
                <a:srgbClr val="0660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45" name="Google Shape;345;p6"/>
              <p:cNvSpPr/>
              <p:nvPr/>
            </p:nvSpPr>
            <p:spPr>
              <a:xfrm>
                <a:off x="7504161" y="2826364"/>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6" name="Google Shape;346;p6"/>
              <p:cNvSpPr/>
              <p:nvPr/>
            </p:nvSpPr>
            <p:spPr>
              <a:xfrm>
                <a:off x="6101053" y="2462105"/>
                <a:ext cx="1372720" cy="1109073"/>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Deep Adaptation</a:t>
                </a:r>
                <a:endParaRPr kumimoji="0"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7" name="Google Shape;347;p6"/>
              <p:cNvSpPr/>
              <p:nvPr/>
            </p:nvSpPr>
            <p:spPr>
              <a:xfrm>
                <a:off x="7264565" y="2948582"/>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8" name="Google Shape;348;p6"/>
              <p:cNvSpPr/>
              <p:nvPr/>
            </p:nvSpPr>
            <p:spPr>
              <a:xfrm>
                <a:off x="3897272" y="2405595"/>
                <a:ext cx="1324157" cy="1207714"/>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49" name="Google Shape;349;p6"/>
              <p:cNvSpPr txBox="1"/>
              <p:nvPr/>
            </p:nvSpPr>
            <p:spPr>
              <a:xfrm>
                <a:off x="4108261" y="2598030"/>
                <a:ext cx="902179" cy="822844"/>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Seedbank</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50" name="Google Shape;350;p6"/>
              <p:cNvSpPr/>
              <p:nvPr/>
            </p:nvSpPr>
            <p:spPr>
              <a:xfrm>
                <a:off x="3950011" y="2946665"/>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1" name="Google Shape;351;p6"/>
              <p:cNvSpPr/>
              <p:nvPr/>
            </p:nvSpPr>
            <p:spPr>
              <a:xfrm>
                <a:off x="2801379" y="3071759"/>
                <a:ext cx="1291911" cy="1109073"/>
              </a:xfrm>
              <a:prstGeom prst="hexagon">
                <a:avLst>
                  <a:gd name="adj" fmla="val 25000"/>
                  <a:gd name="vf" fmla="val 115470"/>
                </a:avLst>
              </a:prstGeom>
              <a:solidFill>
                <a:srgbClr val="F3A98B">
                  <a:alpha val="8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2" name="Google Shape;352;p6"/>
              <p:cNvSpPr/>
              <p:nvPr/>
            </p:nvSpPr>
            <p:spPr>
              <a:xfrm>
                <a:off x="3680962" y="3087097"/>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3" name="Google Shape;353;p6"/>
              <p:cNvSpPr/>
              <p:nvPr/>
            </p:nvSpPr>
            <p:spPr>
              <a:xfrm>
                <a:off x="1647086" y="2510587"/>
                <a:ext cx="1291911" cy="1109073"/>
              </a:xfrm>
              <a:prstGeom prst="hexagon">
                <a:avLst>
                  <a:gd name="adj" fmla="val 25000"/>
                  <a:gd name="vf" fmla="val 115470"/>
                </a:avLst>
              </a:prstGeom>
              <a:solidFill>
                <a:srgbClr val="F3A9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4" name="Google Shape;354;p6"/>
              <p:cNvSpPr txBox="1"/>
              <p:nvPr/>
            </p:nvSpPr>
            <p:spPr>
              <a:xfrm>
                <a:off x="1847168" y="2682352"/>
                <a:ext cx="891747" cy="765543"/>
              </a:xfrm>
              <a:prstGeom prst="rect">
                <a:avLst/>
              </a:prstGeom>
              <a:noFill/>
              <a:ln>
                <a:noFill/>
              </a:ln>
            </p:spPr>
            <p:txBody>
              <a:bodyPr spcFirstLastPara="1" wrap="square" lIns="0" tIns="17775" rIns="0" bIns="1777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400"/>
                  <a:buFont typeface="Calibri"/>
                  <a:buNone/>
                  <a:tabLst/>
                  <a:defRPr/>
                </a:pPr>
                <a:r>
                  <a:rPr kumimoji="0" lang="en-GB" sz="1800" b="0" i="0" u="none" strike="noStrike" kern="1200" cap="none" spc="0" normalizeH="0" baseline="0" noProof="0" dirty="0">
                    <a:ln>
                      <a:noFill/>
                    </a:ln>
                    <a:solidFill>
                      <a:prstClr val="white"/>
                    </a:solidFill>
                    <a:effectLst/>
                    <a:uLnTx/>
                    <a:uFillTx/>
                    <a:latin typeface="Calibri"/>
                    <a:ea typeface="Calibri"/>
                    <a:cs typeface="Calibri"/>
                    <a:sym typeface="Calibri"/>
                  </a:rPr>
                  <a:t>Healing</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55" name="Google Shape;355;p6"/>
              <p:cNvSpPr/>
              <p:nvPr/>
            </p:nvSpPr>
            <p:spPr>
              <a:xfrm>
                <a:off x="8610605" y="3448001"/>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6" name="Google Shape;356;p6"/>
              <p:cNvSpPr/>
              <p:nvPr/>
            </p:nvSpPr>
            <p:spPr>
              <a:xfrm>
                <a:off x="7243073" y="3083262"/>
                <a:ext cx="1291911" cy="1109073"/>
              </a:xfrm>
              <a:prstGeom prst="hexagon">
                <a:avLst>
                  <a:gd name="adj" fmla="val 25000"/>
                  <a:gd name="vf" fmla="val 115470"/>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7" name="Google Shape;357;p6"/>
              <p:cNvSpPr/>
              <p:nvPr/>
            </p:nvSpPr>
            <p:spPr>
              <a:xfrm>
                <a:off x="8371008" y="3570220"/>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8" name="Google Shape;358;p6"/>
              <p:cNvSpPr/>
              <p:nvPr/>
            </p:nvSpPr>
            <p:spPr>
              <a:xfrm>
                <a:off x="8392154" y="1209874"/>
                <a:ext cx="1295994" cy="1109073"/>
              </a:xfrm>
              <a:prstGeom prst="hexagon">
                <a:avLst>
                  <a:gd name="adj" fmla="val 25000"/>
                  <a:gd name="vf" fmla="val 11547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59" name="Google Shape;359;p6"/>
              <p:cNvSpPr txBox="1"/>
              <p:nvPr/>
            </p:nvSpPr>
            <p:spPr>
              <a:xfrm>
                <a:off x="8470035" y="1415997"/>
                <a:ext cx="1066449" cy="766043"/>
              </a:xfrm>
              <a:prstGeom prst="rect">
                <a:avLst/>
              </a:prstGeom>
              <a:noFill/>
              <a:ln>
                <a:noFill/>
              </a:ln>
            </p:spPr>
            <p:txBody>
              <a:bodyPr spcFirstLastPara="1" wrap="square" lIns="0" tIns="17775" rIns="0" bIns="1777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400"/>
                  <a:buFont typeface="Calibri"/>
                  <a:buNone/>
                  <a:tabLst/>
                  <a:defRPr/>
                </a:pPr>
                <a:r>
                  <a:rPr kumimoji="0" lang="en-GB" sz="1300" b="0" i="0" u="none" strike="noStrike" kern="1200" cap="none" spc="0" normalizeH="0" baseline="0" noProof="0" dirty="0">
                    <a:ln>
                      <a:noFill/>
                    </a:ln>
                    <a:solidFill>
                      <a:prstClr val="white"/>
                    </a:solidFill>
                    <a:effectLst/>
                    <a:uLnTx/>
                    <a:uFillTx/>
                    <a:latin typeface="Calibri"/>
                    <a:ea typeface="Calibri"/>
                    <a:cs typeface="Calibri"/>
                    <a:sym typeface="Calibri"/>
                  </a:rPr>
                  <a:t>Sustainability</a:t>
                </a:r>
                <a:endParaRPr kumimoji="0" sz="1300" b="0" i="0" u="none" strike="noStrike" kern="1200" cap="none" spc="0" normalizeH="0" baseline="0" noProof="0" dirty="0">
                  <a:ln>
                    <a:noFill/>
                  </a:ln>
                  <a:solidFill>
                    <a:srgbClr val="2A2A2A"/>
                  </a:solidFill>
                  <a:effectLst/>
                  <a:uLnTx/>
                  <a:uFillTx/>
                  <a:latin typeface="Calibri"/>
                  <a:ea typeface="+mn-ea"/>
                  <a:cs typeface="+mn-cs"/>
                </a:endParaRPr>
              </a:p>
            </p:txBody>
          </p:sp>
          <p:sp>
            <p:nvSpPr>
              <p:cNvPr id="360" name="Google Shape;360;p6"/>
              <p:cNvSpPr/>
              <p:nvPr/>
            </p:nvSpPr>
            <p:spPr>
              <a:xfrm>
                <a:off x="9252978" y="1260135"/>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1" name="Google Shape;361;p6"/>
              <p:cNvSpPr/>
              <p:nvPr/>
            </p:nvSpPr>
            <p:spPr>
              <a:xfrm>
                <a:off x="8405564" y="2465086"/>
                <a:ext cx="1291911" cy="1109073"/>
              </a:xfrm>
              <a:prstGeom prst="hexagon">
                <a:avLst>
                  <a:gd name="adj" fmla="val 25000"/>
                  <a:gd name="vf" fmla="val 115470"/>
                </a:avLst>
              </a:pr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2" name="Google Shape;362;p6"/>
              <p:cNvSpPr/>
              <p:nvPr/>
            </p:nvSpPr>
            <p:spPr>
              <a:xfrm>
                <a:off x="9252978" y="1254777"/>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3" name="Google Shape;363;p6"/>
              <p:cNvSpPr/>
              <p:nvPr/>
            </p:nvSpPr>
            <p:spPr>
              <a:xfrm>
                <a:off x="5053927" y="3059916"/>
                <a:ext cx="1291911" cy="1109073"/>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4" name="Google Shape;364;p6"/>
              <p:cNvSpPr txBox="1"/>
              <p:nvPr/>
            </p:nvSpPr>
            <p:spPr>
              <a:xfrm>
                <a:off x="5254009" y="3231681"/>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Climate Change &amp; Coaching Education</a:t>
                </a:r>
                <a:endParaRPr kumimoji="0" sz="1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65" name="Google Shape;365;p6"/>
              <p:cNvSpPr/>
              <p:nvPr/>
            </p:nvSpPr>
            <p:spPr>
              <a:xfrm>
                <a:off x="5276151" y="4048070"/>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6" name="Google Shape;366;p6"/>
              <p:cNvSpPr/>
              <p:nvPr/>
            </p:nvSpPr>
            <p:spPr>
              <a:xfrm>
                <a:off x="3908619" y="3683811"/>
                <a:ext cx="1291911" cy="1109073"/>
              </a:xfrm>
              <a:prstGeom prst="hexagon">
                <a:avLst>
                  <a:gd name="adj" fmla="val 25000"/>
                  <a:gd name="vf" fmla="val 115470"/>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67" name="Google Shape;367;p6"/>
              <p:cNvSpPr/>
              <p:nvPr/>
            </p:nvSpPr>
            <p:spPr>
              <a:xfrm>
                <a:off x="5036554" y="4170289"/>
                <a:ext cx="150444" cy="129887"/>
              </a:xfrm>
              <a:prstGeom prst="hexagon">
                <a:avLst>
                  <a:gd name="adj" fmla="val 25000"/>
                  <a:gd name="vf" fmla="val 11547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34" name="Google Shape;334;p6"/>
              <p:cNvSpPr txBox="1"/>
              <p:nvPr/>
            </p:nvSpPr>
            <p:spPr>
              <a:xfrm>
                <a:off x="7440629" y="1964001"/>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Political </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grpSp>
        <p:sp>
          <p:nvSpPr>
            <p:cNvPr id="370" name="Google Shape;370;p6"/>
            <p:cNvSpPr txBox="1"/>
            <p:nvPr/>
          </p:nvSpPr>
          <p:spPr>
            <a:xfrm>
              <a:off x="5627641" y="3065258"/>
              <a:ext cx="1279601"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Calibri"/>
                  <a:cs typeface="Calibri"/>
                  <a:sym typeface="Calibri"/>
                </a:rPr>
                <a:t>Media</a:t>
              </a:r>
              <a:endParaRPr kumimoji="0" sz="14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71" name="Google Shape;371;p6"/>
            <p:cNvSpPr txBox="1"/>
            <p:nvPr/>
          </p:nvSpPr>
          <p:spPr>
            <a:xfrm>
              <a:off x="7878119" y="1736638"/>
              <a:ext cx="1193181"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sym typeface="Calibri"/>
                </a:rPr>
                <a:t>Co-evolving a life affirming  culture</a:t>
              </a: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72" name="Google Shape;372;p6"/>
            <p:cNvSpPr txBox="1"/>
            <p:nvPr/>
          </p:nvSpPr>
          <p:spPr>
            <a:xfrm>
              <a:off x="3444664" y="4119620"/>
              <a:ext cx="1193181"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Story </a:t>
              </a:r>
              <a:endParaRPr kumimoji="0" sz="1800" b="0" i="0" u="none" strike="noStrike" kern="1200" cap="none" spc="0" normalizeH="0" baseline="0" noProof="0" dirty="0">
                <a:ln>
                  <a:noFill/>
                </a:ln>
                <a:solidFill>
                  <a:srgbClr val="2A2A2A"/>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telling </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63" name="Google Shape;343;p6">
              <a:extLst>
                <a:ext uri="{FF2B5EF4-FFF2-40B4-BE49-F238E27FC236}">
                  <a16:creationId xmlns:a16="http://schemas.microsoft.com/office/drawing/2014/main" id="{327523C3-E960-4FD1-8E08-8E11D3E2FD9C}"/>
                </a:ext>
              </a:extLst>
            </p:cNvPr>
            <p:cNvSpPr/>
            <p:nvPr/>
          </p:nvSpPr>
          <p:spPr>
            <a:xfrm>
              <a:off x="6705487" y="840389"/>
              <a:ext cx="1291911" cy="1109073"/>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64" name="Google Shape;364;p6">
              <a:extLst>
                <a:ext uri="{FF2B5EF4-FFF2-40B4-BE49-F238E27FC236}">
                  <a16:creationId xmlns:a16="http://schemas.microsoft.com/office/drawing/2014/main" id="{8C88ABE7-5341-4CFE-9DC9-230896B95ACC}"/>
                </a:ext>
              </a:extLst>
            </p:cNvPr>
            <p:cNvSpPr txBox="1"/>
            <p:nvPr/>
          </p:nvSpPr>
          <p:spPr>
            <a:xfrm>
              <a:off x="6955760" y="1017441"/>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New Members</a:t>
              </a:r>
              <a:endParaRPr kumimoji="0" sz="1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7" name="Google Shape;334;p6">
              <a:extLst>
                <a:ext uri="{FF2B5EF4-FFF2-40B4-BE49-F238E27FC236}">
                  <a16:creationId xmlns:a16="http://schemas.microsoft.com/office/drawing/2014/main" id="{FB7130F4-3683-4E7A-B16B-9D86769EE2BF}"/>
                </a:ext>
              </a:extLst>
            </p:cNvPr>
            <p:cNvSpPr txBox="1"/>
            <p:nvPr/>
          </p:nvSpPr>
          <p:spPr>
            <a:xfrm>
              <a:off x="5831820" y="1664349"/>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Communities/pods </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72" name="Google Shape;328;p6">
              <a:extLst>
                <a:ext uri="{FF2B5EF4-FFF2-40B4-BE49-F238E27FC236}">
                  <a16:creationId xmlns:a16="http://schemas.microsoft.com/office/drawing/2014/main" id="{E3649A22-F049-4742-8A8D-ECB42091DE1B}"/>
                </a:ext>
              </a:extLst>
            </p:cNvPr>
            <p:cNvSpPr/>
            <p:nvPr/>
          </p:nvSpPr>
          <p:spPr>
            <a:xfrm>
              <a:off x="4516642" y="835891"/>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73" name="Google Shape;329;p6">
              <a:extLst>
                <a:ext uri="{FF2B5EF4-FFF2-40B4-BE49-F238E27FC236}">
                  <a16:creationId xmlns:a16="http://schemas.microsoft.com/office/drawing/2014/main" id="{D74DA378-10C5-439C-9329-4E8E97704F63}"/>
                </a:ext>
              </a:extLst>
            </p:cNvPr>
            <p:cNvSpPr txBox="1"/>
            <p:nvPr/>
          </p:nvSpPr>
          <p:spPr>
            <a:xfrm>
              <a:off x="4714726" y="996301"/>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Festival</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74" name="Google Shape;343;p6">
              <a:extLst>
                <a:ext uri="{FF2B5EF4-FFF2-40B4-BE49-F238E27FC236}">
                  <a16:creationId xmlns:a16="http://schemas.microsoft.com/office/drawing/2014/main" id="{CE884249-ABBD-4A35-A8F2-DF31A13C6BB3}"/>
                </a:ext>
              </a:extLst>
            </p:cNvPr>
            <p:cNvSpPr/>
            <p:nvPr/>
          </p:nvSpPr>
          <p:spPr>
            <a:xfrm>
              <a:off x="10096111" y="2620377"/>
              <a:ext cx="1291911" cy="1109073"/>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3" name="TextBox 2">
              <a:extLst>
                <a:ext uri="{FF2B5EF4-FFF2-40B4-BE49-F238E27FC236}">
                  <a16:creationId xmlns:a16="http://schemas.microsoft.com/office/drawing/2014/main" id="{6E23BF74-0C4E-4D3B-9E98-459003BFA754}"/>
                </a:ext>
              </a:extLst>
            </p:cNvPr>
            <p:cNvSpPr txBox="1"/>
            <p:nvPr/>
          </p:nvSpPr>
          <p:spPr>
            <a:xfrm>
              <a:off x="10158203" y="2737033"/>
              <a:ext cx="11013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 &amp; Green Careers</a:t>
              </a:r>
            </a:p>
          </p:txBody>
        </p:sp>
      </p:grpSp>
      <p:sp>
        <p:nvSpPr>
          <p:cNvPr id="2" name="Google Shape;328;p6">
            <a:extLst>
              <a:ext uri="{FF2B5EF4-FFF2-40B4-BE49-F238E27FC236}">
                <a16:creationId xmlns:a16="http://schemas.microsoft.com/office/drawing/2014/main" id="{3BE1B674-9115-0D6A-E694-F900F7B3AFEB}"/>
              </a:ext>
            </a:extLst>
          </p:cNvPr>
          <p:cNvSpPr/>
          <p:nvPr/>
        </p:nvSpPr>
        <p:spPr>
          <a:xfrm>
            <a:off x="2184425" y="1049322"/>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6" name="Google Shape;328;p6">
            <a:extLst>
              <a:ext uri="{FF2B5EF4-FFF2-40B4-BE49-F238E27FC236}">
                <a16:creationId xmlns:a16="http://schemas.microsoft.com/office/drawing/2014/main" id="{E7E43386-ABE1-C236-F958-5A0DCE2ECD91}"/>
              </a:ext>
            </a:extLst>
          </p:cNvPr>
          <p:cNvSpPr/>
          <p:nvPr/>
        </p:nvSpPr>
        <p:spPr>
          <a:xfrm>
            <a:off x="2170444" y="2235332"/>
            <a:ext cx="1291911" cy="1109073"/>
          </a:xfrm>
          <a:prstGeom prst="hexagon">
            <a:avLst>
              <a:gd name="adj" fmla="val 25000"/>
              <a:gd name="vf" fmla="val 115470"/>
            </a:avLst>
          </a:prstGeom>
          <a:solidFill>
            <a:schemeClr val="tx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A2A2A"/>
              </a:solidFill>
              <a:effectLst/>
              <a:uLnTx/>
              <a:uFillTx/>
              <a:latin typeface="Calibri"/>
              <a:ea typeface="+mn-ea"/>
              <a:cs typeface="+mn-cs"/>
            </a:endParaRPr>
          </a:p>
        </p:txBody>
      </p:sp>
      <p:sp>
        <p:nvSpPr>
          <p:cNvPr id="7" name="Google Shape;329;p6">
            <a:extLst>
              <a:ext uri="{FF2B5EF4-FFF2-40B4-BE49-F238E27FC236}">
                <a16:creationId xmlns:a16="http://schemas.microsoft.com/office/drawing/2014/main" id="{BC7E3C08-D06C-1E70-66A5-C7B27784CF5D}"/>
              </a:ext>
            </a:extLst>
          </p:cNvPr>
          <p:cNvSpPr txBox="1"/>
          <p:nvPr/>
        </p:nvSpPr>
        <p:spPr>
          <a:xfrm>
            <a:off x="2362245" y="2438981"/>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Research</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
        <p:nvSpPr>
          <p:cNvPr id="8" name="Google Shape;329;p6">
            <a:extLst>
              <a:ext uri="{FF2B5EF4-FFF2-40B4-BE49-F238E27FC236}">
                <a16:creationId xmlns:a16="http://schemas.microsoft.com/office/drawing/2014/main" id="{B365F5CF-5EF1-401C-6CDF-E7BCD61A5E21}"/>
              </a:ext>
            </a:extLst>
          </p:cNvPr>
          <p:cNvSpPr txBox="1"/>
          <p:nvPr/>
        </p:nvSpPr>
        <p:spPr>
          <a:xfrm>
            <a:off x="2383323" y="1260732"/>
            <a:ext cx="891747" cy="765543"/>
          </a:xfrm>
          <a:prstGeom prst="rect">
            <a:avLst/>
          </a:prstGeom>
          <a:noFill/>
          <a:ln>
            <a:noFill/>
          </a:ln>
        </p:spPr>
        <p:txBody>
          <a:bodyPr spcFirstLastPara="1" wrap="square" lIns="0" tIns="20300" rIns="0" bIns="203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600"/>
              <a:buFont typeface="Calibri"/>
              <a:buNone/>
              <a:tabLst/>
              <a:defRPr/>
            </a:pPr>
            <a:r>
              <a:rPr kumimoji="0" lang="en-GB" sz="1600" b="0" i="0" u="none" strike="noStrike" kern="1200" cap="none" spc="0" normalizeH="0" baseline="0" noProof="0" dirty="0">
                <a:ln>
                  <a:noFill/>
                </a:ln>
                <a:solidFill>
                  <a:prstClr val="white"/>
                </a:solidFill>
                <a:effectLst/>
                <a:uLnTx/>
                <a:uFillTx/>
                <a:latin typeface="Calibri"/>
                <a:ea typeface="Calibri"/>
                <a:cs typeface="Calibri"/>
                <a:sym typeface="Calibri"/>
              </a:rPr>
              <a:t>New Members</a:t>
            </a:r>
            <a:endParaRPr kumimoji="0" sz="1800" b="0" i="0" u="none" strike="noStrike" kern="1200" cap="none" spc="0" normalizeH="0" baseline="0" noProof="0" dirty="0">
              <a:ln>
                <a:noFill/>
              </a:ln>
              <a:solidFill>
                <a:srgbClr val="2A2A2A"/>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
          <p:cNvSpPr txBox="1">
            <a:spLocks noGrp="1"/>
          </p:cNvSpPr>
          <p:nvPr>
            <p:ph type="title"/>
          </p:nvPr>
        </p:nvSpPr>
        <p:spPr>
          <a:xfrm>
            <a:off x="604434" y="626722"/>
            <a:ext cx="11081288" cy="55018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2400"/>
              <a:buFont typeface="Calibri"/>
              <a:buNone/>
            </a:pPr>
            <a:r>
              <a:rPr lang="en-GB"/>
              <a:t>OUR SEEDBANK</a:t>
            </a:r>
            <a:endParaRPr/>
          </a:p>
        </p:txBody>
      </p:sp>
      <p:pic>
        <p:nvPicPr>
          <p:cNvPr id="382" name="Google Shape;382;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2437" y="1603375"/>
            <a:ext cx="6109472" cy="3728816"/>
          </a:xfrm>
          <a:prstGeom prst="rect">
            <a:avLst/>
          </a:prstGeom>
          <a:noFill/>
          <a:ln>
            <a:noFill/>
          </a:ln>
        </p:spPr>
      </p:pic>
      <p:sp>
        <p:nvSpPr>
          <p:cNvPr id="383" name="Google Shape;383;p7"/>
          <p:cNvSpPr txBox="1">
            <a:spLocks noGrp="1"/>
          </p:cNvSpPr>
          <p:nvPr>
            <p:ph type="body" idx="2"/>
          </p:nvPr>
        </p:nvSpPr>
        <p:spPr>
          <a:xfrm>
            <a:off x="6974450" y="1603375"/>
            <a:ext cx="4719000" cy="3728700"/>
          </a:xfrm>
          <a:prstGeom prst="rect">
            <a:avLst/>
          </a:prstGeom>
          <a:noFill/>
          <a:ln>
            <a:noFill/>
          </a:ln>
        </p:spPr>
        <p:txBody>
          <a:bodyPr spcFirstLastPara="1" wrap="square" lIns="0" tIns="0" rIns="0" bIns="0" anchor="t" anchorCtr="0">
            <a:noAutofit/>
          </a:bodyPr>
          <a:lstStyle/>
          <a:p>
            <a:pPr marL="360000" lvl="0" indent="-338750" algn="l" rtl="0">
              <a:lnSpc>
                <a:spcPct val="115000"/>
              </a:lnSpc>
              <a:spcBef>
                <a:spcPts val="1000"/>
              </a:spcBef>
              <a:spcAft>
                <a:spcPts val="0"/>
              </a:spcAft>
              <a:buSzPts val="2500"/>
              <a:buChar char="•"/>
            </a:pPr>
            <a:r>
              <a:rPr lang="en-GB" sz="2200" dirty="0">
                <a:solidFill>
                  <a:srgbClr val="2A2A2A"/>
                </a:solidFill>
              </a:rPr>
              <a:t>Members share resources they have found useful</a:t>
            </a:r>
            <a:endParaRPr sz="2200" dirty="0">
              <a:solidFill>
                <a:srgbClr val="2A2A2A"/>
              </a:solidFill>
            </a:endParaRPr>
          </a:p>
          <a:p>
            <a:pPr marL="360000" lvl="0" indent="-338750" algn="l" rtl="0">
              <a:lnSpc>
                <a:spcPct val="115000"/>
              </a:lnSpc>
              <a:spcBef>
                <a:spcPts val="0"/>
              </a:spcBef>
              <a:spcAft>
                <a:spcPts val="0"/>
              </a:spcAft>
              <a:buSzPts val="2500"/>
              <a:buChar char="•"/>
            </a:pPr>
            <a:r>
              <a:rPr lang="en-GB" sz="2200" dirty="0">
                <a:solidFill>
                  <a:srgbClr val="2A2A2A"/>
                </a:solidFill>
              </a:rPr>
              <a:t>The Seed captures their learning and what they discovered using that resources</a:t>
            </a:r>
            <a:endParaRPr sz="2200" dirty="0">
              <a:solidFill>
                <a:srgbClr val="2A2A2A"/>
              </a:solidFill>
            </a:endParaRPr>
          </a:p>
          <a:p>
            <a:pPr marL="360000" lvl="0" indent="-338750" algn="l" rtl="0">
              <a:lnSpc>
                <a:spcPct val="115000"/>
              </a:lnSpc>
              <a:spcBef>
                <a:spcPts val="0"/>
              </a:spcBef>
              <a:spcAft>
                <a:spcPts val="0"/>
              </a:spcAft>
              <a:buSzPts val="2500"/>
              <a:buChar char="•"/>
            </a:pPr>
            <a:r>
              <a:rPr lang="en-GB" sz="2200" dirty="0">
                <a:solidFill>
                  <a:srgbClr val="2A2A2A"/>
                </a:solidFill>
              </a:rPr>
              <a:t>Seeds are crafted by coaches for coaches </a:t>
            </a:r>
            <a:endParaRPr dirty="0"/>
          </a:p>
          <a:p>
            <a:pPr marL="228600" lvl="0" indent="0" algn="l" rtl="0">
              <a:lnSpc>
                <a:spcPct val="100000"/>
              </a:lnSpc>
              <a:spcBef>
                <a:spcPts val="1000"/>
              </a:spcBef>
              <a:spcAft>
                <a:spcPts val="0"/>
              </a:spcAft>
              <a:buNone/>
            </a:pPr>
            <a:endParaRPr sz="1800" dirty="0"/>
          </a:p>
        </p:txBody>
      </p:sp>
      <p:sp>
        <p:nvSpPr>
          <p:cNvPr id="385" name="Google Shape;385;p7"/>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GB"/>
              <a:t>7</a:t>
            </a:fld>
            <a:endParaRPr/>
          </a:p>
        </p:txBody>
      </p:sp>
      <p:sp>
        <p:nvSpPr>
          <p:cNvPr id="386" name="Google Shape;386;p7"/>
          <p:cNvSpPr txBox="1"/>
          <p:nvPr/>
        </p:nvSpPr>
        <p:spPr>
          <a:xfrm>
            <a:off x="353675" y="5332200"/>
            <a:ext cx="6586200" cy="230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GB" sz="900">
                <a:solidFill>
                  <a:srgbClr val="2A2A2A"/>
                </a:solidFill>
                <a:latin typeface="Calibri"/>
                <a:ea typeface="Calibri"/>
                <a:cs typeface="Calibri"/>
                <a:sym typeface="Calibri"/>
              </a:rPr>
              <a:t>Image sourced: https://geneticliteracyproject.org/2018/03/22/open-source-seed-producers-us-india-changing-global-food-production-2/</a:t>
            </a:r>
            <a:endParaRPr sz="900">
              <a:solidFill>
                <a:schemeClr val="dk1"/>
              </a:solidFill>
              <a:latin typeface="Calibri"/>
              <a:ea typeface="Calibri"/>
              <a:cs typeface="Calibri"/>
              <a:sym typeface="Calibri"/>
            </a:endParaRPr>
          </a:p>
        </p:txBody>
      </p:sp>
      <p:sp>
        <p:nvSpPr>
          <p:cNvPr id="387" name="Google Shape;387;p7"/>
          <p:cNvSpPr txBox="1"/>
          <p:nvPr/>
        </p:nvSpPr>
        <p:spPr>
          <a:xfrm>
            <a:off x="6845075" y="4761800"/>
            <a:ext cx="5217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u="sng">
                <a:solidFill>
                  <a:schemeClr val="hlink"/>
                </a:solidFill>
                <a:latin typeface="Calibri"/>
                <a:ea typeface="Calibri"/>
                <a:cs typeface="Calibri"/>
                <a:sym typeface="Calibri"/>
                <a:hlinkClick r:id="rId4"/>
              </a:rPr>
              <a:t>https://www.climatecoachingalliance.org/seedbank/</a:t>
            </a:r>
            <a:endParaRPr>
              <a:latin typeface="Calibri"/>
              <a:ea typeface="Calibri"/>
              <a:cs typeface="Calibri"/>
              <a:sym typeface="Calibri"/>
            </a:endParaRPr>
          </a:p>
        </p:txBody>
      </p:sp>
      <p:sp>
        <p:nvSpPr>
          <p:cNvPr id="2" name="Google Shape;217;p1">
            <a:extLst>
              <a:ext uri="{FF2B5EF4-FFF2-40B4-BE49-F238E27FC236}">
                <a16:creationId xmlns:a16="http://schemas.microsoft.com/office/drawing/2014/main" id="{96366366-3E3F-967F-DA4F-D333D71738EF}"/>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8"/>
          <p:cNvSpPr txBox="1">
            <a:spLocks noGrp="1"/>
          </p:cNvSpPr>
          <p:nvPr>
            <p:ph type="title"/>
          </p:nvPr>
        </p:nvSpPr>
        <p:spPr>
          <a:xfrm>
            <a:off x="391332" y="264722"/>
            <a:ext cx="11081288" cy="832811"/>
          </a:xfrm>
          <a:prstGeom prst="rect">
            <a:avLst/>
          </a:prstGeom>
          <a:noFill/>
          <a:ln>
            <a:noFill/>
          </a:ln>
        </p:spPr>
        <p:txBody>
          <a:bodyPr spcFirstLastPara="1" wrap="square" lIns="91425" tIns="45700" rIns="91425" bIns="45700" anchor="ctr" anchorCtr="0">
            <a:noAutofit/>
          </a:bodyPr>
          <a:lstStyle/>
          <a:p>
            <a:pPr lvl="0"/>
            <a:br>
              <a:rPr lang="en-GB" dirty="0"/>
            </a:br>
            <a:r>
              <a:rPr lang="en-GB" sz="3200" dirty="0"/>
              <a:t>EVENTS</a:t>
            </a:r>
            <a:endParaRPr sz="3200" dirty="0"/>
          </a:p>
        </p:txBody>
      </p:sp>
      <p:sp>
        <p:nvSpPr>
          <p:cNvPr id="396" name="Google Shape;396;p8"/>
          <p:cNvSpPr txBox="1">
            <a:spLocks noGrp="1"/>
          </p:cNvSpPr>
          <p:nvPr>
            <p:ph type="sldNum" idx="12"/>
          </p:nvPr>
        </p:nvSpPr>
        <p:spPr>
          <a:xfrm>
            <a:off x="11259518" y="6223944"/>
            <a:ext cx="42620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400" name="Google Shape;400;p8"/>
          <p:cNvSpPr txBox="1"/>
          <p:nvPr/>
        </p:nvSpPr>
        <p:spPr>
          <a:xfrm>
            <a:off x="1113693" y="4856627"/>
            <a:ext cx="3328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Calibri"/>
                <a:ea typeface="Calibri"/>
                <a:cs typeface="Calibri"/>
                <a:sym typeface="Calibri"/>
              </a:rPr>
              <a:t>Photo by Roberto Lopez on </a:t>
            </a:r>
            <a:r>
              <a:rPr lang="en-GB" sz="800" dirty="0" err="1">
                <a:latin typeface="Calibri"/>
                <a:ea typeface="Calibri"/>
                <a:cs typeface="Calibri"/>
                <a:sym typeface="Calibri"/>
              </a:rPr>
              <a:t>Unsplash</a:t>
            </a:r>
            <a:endParaRPr sz="800" dirty="0">
              <a:latin typeface="Calibri"/>
              <a:ea typeface="Calibri"/>
              <a:cs typeface="Calibri"/>
              <a:sym typeface="Calibri"/>
            </a:endParaRPr>
          </a:p>
        </p:txBody>
      </p:sp>
      <p:pic>
        <p:nvPicPr>
          <p:cNvPr id="401" name="Google Shape;40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3693" y="1809640"/>
            <a:ext cx="4755295" cy="3046987"/>
          </a:xfrm>
          <a:prstGeom prst="rect">
            <a:avLst/>
          </a:prstGeom>
          <a:noFill/>
          <a:ln>
            <a:noFill/>
          </a:ln>
        </p:spPr>
      </p:pic>
      <p:sp>
        <p:nvSpPr>
          <p:cNvPr id="2" name="Rectangle 1">
            <a:extLst>
              <a:ext uri="{FF2B5EF4-FFF2-40B4-BE49-F238E27FC236}">
                <a16:creationId xmlns:a16="http://schemas.microsoft.com/office/drawing/2014/main" id="{A4BEE53F-24B3-4500-82EC-248CEFF08FB3}"/>
              </a:ext>
            </a:extLst>
          </p:cNvPr>
          <p:cNvSpPr/>
          <p:nvPr/>
        </p:nvSpPr>
        <p:spPr>
          <a:xfrm>
            <a:off x="6327948" y="1290141"/>
            <a:ext cx="4972184" cy="4154984"/>
          </a:xfrm>
          <a:prstGeom prst="rect">
            <a:avLst/>
          </a:prstGeom>
        </p:spPr>
        <p:txBody>
          <a:bodyPr wrap="square">
            <a:spAutoFit/>
          </a:bodyPr>
          <a:lstStyle/>
          <a:p>
            <a:pPr algn="ctr"/>
            <a:r>
              <a:rPr lang="en-US" sz="2400" b="1" dirty="0">
                <a:solidFill>
                  <a:srgbClr val="202020"/>
                </a:solidFill>
                <a:latin typeface="Helvetica" panose="020B0604020202020204" pitchFamily="34" charset="0"/>
              </a:rPr>
              <a:t>Do check this page:</a:t>
            </a:r>
          </a:p>
          <a:p>
            <a:pPr algn="ctr"/>
            <a:r>
              <a:rPr lang="en-US" sz="2400" b="1" dirty="0">
                <a:solidFill>
                  <a:srgbClr val="202020"/>
                </a:solidFill>
                <a:latin typeface="Helvetica" panose="020B0604020202020204" pitchFamily="34" charset="0"/>
                <a:hlinkClick r:id="rId4"/>
              </a:rPr>
              <a:t>https://www.climatecoachingalliance.org/events/</a:t>
            </a:r>
            <a:r>
              <a:rPr lang="en-US" sz="2400" b="1" dirty="0">
                <a:solidFill>
                  <a:srgbClr val="202020"/>
                </a:solidFill>
                <a:latin typeface="Helvetica" panose="020B0604020202020204" pitchFamily="34" charset="0"/>
              </a:rPr>
              <a:t>  </a:t>
            </a:r>
          </a:p>
          <a:p>
            <a:pPr algn="ctr"/>
            <a:endParaRPr lang="en-US" sz="2400" dirty="0">
              <a:solidFill>
                <a:srgbClr val="202020"/>
              </a:solidFill>
              <a:latin typeface="Helvetica" panose="020B0604020202020204" pitchFamily="34" charset="0"/>
            </a:endParaRPr>
          </a:p>
          <a:p>
            <a:pPr algn="ctr"/>
            <a:r>
              <a:rPr lang="en-US" sz="2400" dirty="0">
                <a:solidFill>
                  <a:srgbClr val="202020"/>
                </a:solidFill>
                <a:latin typeface="Helvetica" panose="020B0604020202020204" pitchFamily="34" charset="0"/>
              </a:rPr>
              <a:t>Events</a:t>
            </a:r>
          </a:p>
          <a:p>
            <a:pPr algn="ctr"/>
            <a:r>
              <a:rPr lang="en-US" sz="2400" dirty="0">
                <a:solidFill>
                  <a:srgbClr val="202020"/>
                </a:solidFill>
                <a:latin typeface="Helvetica" panose="020B0604020202020204" pitchFamily="34" charset="0"/>
              </a:rPr>
              <a:t>Inspirations</a:t>
            </a:r>
          </a:p>
          <a:p>
            <a:pPr algn="ctr"/>
            <a:r>
              <a:rPr lang="en-US" sz="2400" dirty="0">
                <a:solidFill>
                  <a:srgbClr val="202020"/>
                </a:solidFill>
                <a:latin typeface="Helvetica" panose="020B0604020202020204" pitchFamily="34" charset="0"/>
              </a:rPr>
              <a:t>Energy</a:t>
            </a:r>
          </a:p>
          <a:p>
            <a:pPr algn="ctr"/>
            <a:r>
              <a:rPr lang="en-US" sz="2400" dirty="0">
                <a:solidFill>
                  <a:srgbClr val="202020"/>
                </a:solidFill>
                <a:latin typeface="Helvetica" panose="020B0604020202020204" pitchFamily="34" charset="0"/>
              </a:rPr>
              <a:t>Connections</a:t>
            </a:r>
          </a:p>
          <a:p>
            <a:pPr algn="r"/>
            <a:endParaRPr lang="en-US" sz="2400" dirty="0">
              <a:solidFill>
                <a:srgbClr val="202020"/>
              </a:solidFill>
              <a:latin typeface="Helvetica" panose="020B0604020202020204" pitchFamily="34" charset="0"/>
            </a:endParaRPr>
          </a:p>
          <a:p>
            <a:pPr algn="ctr"/>
            <a:r>
              <a:rPr lang="en-US" sz="2400" b="1" dirty="0">
                <a:solidFill>
                  <a:schemeClr val="bg2">
                    <a:lumMod val="75000"/>
                  </a:schemeClr>
                </a:solidFill>
                <a:latin typeface="Helvetica" panose="020B0604020202020204" pitchFamily="34" charset="0"/>
              </a:rPr>
              <a:t>Next steps to more sustainability in our and our clients' lives</a:t>
            </a:r>
          </a:p>
        </p:txBody>
      </p:sp>
      <p:sp>
        <p:nvSpPr>
          <p:cNvPr id="3" name="Google Shape;217;p1">
            <a:extLst>
              <a:ext uri="{FF2B5EF4-FFF2-40B4-BE49-F238E27FC236}">
                <a16:creationId xmlns:a16="http://schemas.microsoft.com/office/drawing/2014/main" id="{0D379CF5-3493-1298-DF49-1746B45DB77A}"/>
              </a:ext>
            </a:extLst>
          </p:cNvPr>
          <p:cNvSpPr txBox="1">
            <a:spLocks noGrp="1"/>
          </p:cNvSpPr>
          <p:nvPr>
            <p:ph type="ftr" idx="11"/>
          </p:nvPr>
        </p:nvSpPr>
        <p:spPr>
          <a:xfrm>
            <a:off x="7262949" y="6237052"/>
            <a:ext cx="38738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タイトル 5">
            <a:extLst>
              <a:ext uri="{FF2B5EF4-FFF2-40B4-BE49-F238E27FC236}">
                <a16:creationId xmlns:a16="http://schemas.microsoft.com/office/drawing/2014/main" id="{F0CE9BBA-E169-826D-8268-7D27950D0500}"/>
              </a:ext>
            </a:extLst>
          </p:cNvPr>
          <p:cNvSpPr>
            <a:spLocks noGrp="1"/>
          </p:cNvSpPr>
          <p:nvPr>
            <p:ph type="title"/>
          </p:nvPr>
        </p:nvSpPr>
        <p:spPr>
          <a:xfrm>
            <a:off x="555356" y="747804"/>
            <a:ext cx="11081288" cy="550189"/>
          </a:xfrm>
        </p:spPr>
        <p:txBody>
          <a:bodyPr/>
          <a:lstStyle/>
          <a:p>
            <a:r>
              <a:rPr lang="en-GB" sz="2800" dirty="0"/>
              <a:t>Ecological and Climate-Conscious Coaching</a:t>
            </a:r>
            <a:br>
              <a:rPr lang="en-GB" dirty="0"/>
            </a:br>
            <a:r>
              <a:rPr lang="en-GB" b="0" dirty="0"/>
              <a:t>A Companion Guide to Evolving Coaching Practice</a:t>
            </a:r>
            <a:br>
              <a:rPr lang="en-GB" dirty="0"/>
            </a:br>
            <a:endParaRPr lang="en-GB" dirty="0"/>
          </a:p>
        </p:txBody>
      </p:sp>
      <p:sp>
        <p:nvSpPr>
          <p:cNvPr id="8" name="テキスト プレースホルダー 7">
            <a:extLst>
              <a:ext uri="{FF2B5EF4-FFF2-40B4-BE49-F238E27FC236}">
                <a16:creationId xmlns:a16="http://schemas.microsoft.com/office/drawing/2014/main" id="{2753F4F9-A1A6-CB17-EB78-792EDCF15288}"/>
              </a:ext>
            </a:extLst>
          </p:cNvPr>
          <p:cNvSpPr>
            <a:spLocks noGrp="1"/>
          </p:cNvSpPr>
          <p:nvPr>
            <p:ph type="body" idx="2"/>
          </p:nvPr>
        </p:nvSpPr>
        <p:spPr>
          <a:xfrm>
            <a:off x="5878934" y="1962190"/>
            <a:ext cx="5257890" cy="3721068"/>
          </a:xfrm>
        </p:spPr>
        <p:txBody>
          <a:bodyPr/>
          <a:lstStyle/>
          <a:p>
            <a:pPr marL="69850" indent="0">
              <a:buNone/>
            </a:pPr>
            <a:r>
              <a:rPr lang="en-GB" dirty="0"/>
              <a:t>OUT NOW!! Get Your Copy Today</a:t>
            </a:r>
          </a:p>
          <a:p>
            <a:pPr marL="69850" indent="0">
              <a:buNone/>
            </a:pPr>
            <a:r>
              <a:rPr lang="en-GB" dirty="0"/>
              <a:t>"This is a book of insightful journeys over seven days, reflecting on the ecological and climate crisis and the important role coaching can play... and will inform both trainee and experienced coaching practitioners with what they need to know about eco-engaged practice.'"</a:t>
            </a:r>
            <a:br>
              <a:rPr lang="en-GB" dirty="0"/>
            </a:br>
            <a:br>
              <a:rPr lang="en-GB" dirty="0"/>
            </a:br>
            <a:r>
              <a:rPr lang="en-GB" dirty="0"/>
              <a:t>Get 20% Discount at Routledge</a:t>
            </a:r>
            <a:br>
              <a:rPr lang="en-GB" dirty="0"/>
            </a:br>
            <a:r>
              <a:rPr lang="en-GB" dirty="0"/>
              <a:t>when you use code: FLA22. </a:t>
            </a:r>
          </a:p>
          <a:p>
            <a:endParaRPr lang="en-GB" dirty="0"/>
          </a:p>
        </p:txBody>
      </p:sp>
      <p:sp>
        <p:nvSpPr>
          <p:cNvPr id="3" name="Google Shape;217;p1">
            <a:extLst>
              <a:ext uri="{FF2B5EF4-FFF2-40B4-BE49-F238E27FC236}">
                <a16:creationId xmlns:a16="http://schemas.microsoft.com/office/drawing/2014/main" id="{C697B048-5018-26F8-A098-672F3D32200E}"/>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©Climate Coaching Alliance 2023</a:t>
            </a:r>
            <a:endParaRPr dirty="0"/>
          </a:p>
        </p:txBody>
      </p:sp>
      <p:sp>
        <p:nvSpPr>
          <p:cNvPr id="396" name="Google Shape;396;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pic>
        <p:nvPicPr>
          <p:cNvPr id="9" name="Picture 12">
            <a:extLst>
              <a:ext uri="{FF2B5EF4-FFF2-40B4-BE49-F238E27FC236}">
                <a16:creationId xmlns:a16="http://schemas.microsoft.com/office/drawing/2014/main" id="{A3F45C26-8BBB-577D-C2AB-D3CF4311B73F}"/>
              </a:ext>
            </a:extLst>
          </p:cNvPr>
          <p:cNvPicPr>
            <a:picLocks noChangeAspect="1"/>
          </p:cNvPicPr>
          <p:nvPr/>
        </p:nvPicPr>
        <p:blipFill>
          <a:blip r:embed="rId3"/>
          <a:stretch>
            <a:fillRect/>
          </a:stretch>
        </p:blipFill>
        <p:spPr>
          <a:xfrm>
            <a:off x="1916881" y="1658504"/>
            <a:ext cx="2678317" cy="4024754"/>
          </a:xfrm>
          <a:prstGeom prst="rect">
            <a:avLst/>
          </a:prstGeom>
        </p:spPr>
      </p:pic>
    </p:spTree>
    <p:extLst>
      <p:ext uri="{BB962C8B-B14F-4D97-AF65-F5344CB8AC3E}">
        <p14:creationId xmlns:p14="http://schemas.microsoft.com/office/powerpoint/2010/main" val="4049018096"/>
      </p:ext>
    </p:extLst>
  </p:cSld>
  <p:clrMapOvr>
    <a:masterClrMapping/>
  </p:clrMapOvr>
</p:sld>
</file>

<file path=ppt/theme/theme1.xml><?xml version="1.0" encoding="utf-8"?>
<a:theme xmlns:a="http://schemas.openxmlformats.org/drawingml/2006/main" name="Eve Turner Slide Master">
  <a:themeElements>
    <a:clrScheme name="CCA COLOUR THEME">
      <a:dk1>
        <a:srgbClr val="2A2A2A"/>
      </a:dk1>
      <a:lt1>
        <a:srgbClr val="FFFFFF"/>
      </a:lt1>
      <a:dk2>
        <a:srgbClr val="06606A"/>
      </a:dk2>
      <a:lt2>
        <a:srgbClr val="86D2E0"/>
      </a:lt2>
      <a:accent1>
        <a:srgbClr val="102B3B"/>
      </a:accent1>
      <a:accent2>
        <a:srgbClr val="EC7240"/>
      </a:accent2>
      <a:accent3>
        <a:srgbClr val="ED9748"/>
      </a:accent3>
      <a:accent4>
        <a:srgbClr val="A5A5A5"/>
      </a:accent4>
      <a:accent5>
        <a:srgbClr val="595959"/>
      </a:accent5>
      <a:accent6>
        <a:srgbClr val="2A2A2A"/>
      </a:accent6>
      <a:hlink>
        <a:srgbClr val="06606A"/>
      </a:hlink>
      <a:folHlink>
        <a:srgbClr val="06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ve Turner Slide Master">
  <a:themeElements>
    <a:clrScheme name="CCA COLOUR THEME">
      <a:dk1>
        <a:srgbClr val="2A2A2A"/>
      </a:dk1>
      <a:lt1>
        <a:sysClr val="window" lastClr="FFFFFF"/>
      </a:lt1>
      <a:dk2>
        <a:srgbClr val="06606A"/>
      </a:dk2>
      <a:lt2>
        <a:srgbClr val="86D2E0"/>
      </a:lt2>
      <a:accent1>
        <a:srgbClr val="102B3B"/>
      </a:accent1>
      <a:accent2>
        <a:srgbClr val="EC7240"/>
      </a:accent2>
      <a:accent3>
        <a:srgbClr val="ED9748"/>
      </a:accent3>
      <a:accent4>
        <a:srgbClr val="A5A5A5"/>
      </a:accent4>
      <a:accent5>
        <a:srgbClr val="595959"/>
      </a:accent5>
      <a:accent6>
        <a:srgbClr val="2A2A2A"/>
      </a:accent6>
      <a:hlink>
        <a:srgbClr val="06606A"/>
      </a:hlink>
      <a:folHlink>
        <a:srgbClr val="06606A"/>
      </a:folHlink>
    </a:clrScheme>
    <a:fontScheme name="Eve Turn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buClr>
            <a:schemeClr val="accent2"/>
          </a:buClr>
          <a:buSzPct val="125000"/>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1" id="{E71C39DF-526F-D648-A154-84C148F677D4}" vid="{7FC8296D-9FBB-6344-9EC3-C2DD3F7A2B6E}"/>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0D8786E47B4149BC006C6217A87005" ma:contentTypeVersion="22" ma:contentTypeDescription="Create a new document." ma:contentTypeScope="" ma:versionID="cdc9a2998ff468248af77610fbf5f363">
  <xsd:schema xmlns:xsd="http://www.w3.org/2001/XMLSchema" xmlns:xs="http://www.w3.org/2001/XMLSchema" xmlns:p="http://schemas.microsoft.com/office/2006/metadata/properties" xmlns:ns1="http://schemas.microsoft.com/sharepoint/v3" xmlns:ns2="http://schemas.microsoft.com/sharepoint/v3/fields" xmlns:ns3="345c8fd4-30e5-447c-a8f6-c82117e99b9e" xmlns:ns4="9fd7199c-d56a-4163-846e-a5846f4713b0" targetNamespace="http://schemas.microsoft.com/office/2006/metadata/properties" ma:root="true" ma:fieldsID="f03f2915ef349308346989ac5726e0b0" ns1:_="" ns2:_="" ns3:_="" ns4:_="">
    <xsd:import namespace="http://schemas.microsoft.com/sharepoint/v3"/>
    <xsd:import namespace="http://schemas.microsoft.com/sharepoint/v3/fields"/>
    <xsd:import namespace="345c8fd4-30e5-447c-a8f6-c82117e99b9e"/>
    <xsd:import namespace="9fd7199c-d56a-4163-846e-a5846f4713b0"/>
    <xsd:element name="properties">
      <xsd:complexType>
        <xsd:sequence>
          <xsd:element name="documentManagement">
            <xsd:complexType>
              <xsd:all>
                <xsd:element ref="ns2:_Status"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element ref="ns4:MediaLengthInSeconds" minOccurs="0"/>
                <xsd:element ref="ns4: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345c8fd4-30e5-447c-a8f6-c82117e99b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9" nillable="true" ma:displayName="Taxonomy Catch All Column" ma:hidden="true" ma:list="{e3e01757-e3e7-4119-8451-a92ea075a36b}" ma:internalName="TaxCatchAll" ma:showField="CatchAllData" ma:web="345c8fd4-30e5-447c-a8f6-c82117e99b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d7199c-d56a-4163-846e-a5846f4713b0"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b634fc5c-dbea-4265-94de-544da9e7f90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5" ma:displayName="Comments"/>
        <xsd:element name="keywords" minOccurs="0" maxOccurs="1" type="xsd:string" ma:index="3" ma:displayName="Keywords"/>
        <xsd:element ref="dc:language" minOccurs="0" maxOccurs="1"/>
        <xsd:element name="category" minOccurs="0" maxOccurs="1" type="xsd:string" ma:index="2"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7F3F1-509E-4162-AE2A-F8A6AB068D61}"/>
</file>

<file path=customXml/itemProps2.xml><?xml version="1.0" encoding="utf-8"?>
<ds:datastoreItem xmlns:ds="http://schemas.openxmlformats.org/officeDocument/2006/customXml" ds:itemID="{53E926BE-C0DA-4730-8CF2-83405463D44E}"/>
</file>

<file path=docProps/app.xml><?xml version="1.0" encoding="utf-8"?>
<Properties xmlns="http://schemas.openxmlformats.org/officeDocument/2006/extended-properties" xmlns:vt="http://schemas.openxmlformats.org/officeDocument/2006/docPropsVTypes">
  <TotalTime>628</TotalTime>
  <Words>1002</Words>
  <Application>Microsoft Office PowerPoint</Application>
  <PresentationFormat>Grand écran</PresentationFormat>
  <Paragraphs>139</Paragraphs>
  <Slides>10</Slides>
  <Notes>10</Notes>
  <HiddenSlides>1</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10</vt:i4>
      </vt:variant>
    </vt:vector>
  </HeadingPairs>
  <TitlesOfParts>
    <vt:vector size="15" baseType="lpstr">
      <vt:lpstr>Arial</vt:lpstr>
      <vt:lpstr>Calibri</vt:lpstr>
      <vt:lpstr>Helvetica</vt:lpstr>
      <vt:lpstr>Eve Turner Slide Master</vt:lpstr>
      <vt:lpstr>2_Eve Turner Slide Master</vt:lpstr>
      <vt:lpstr>WELCOME TO THE CLIMATE COACHING ALLIANCE Date </vt:lpstr>
      <vt:lpstr>PURPOSE: TRANSFORMING OUR PRACTICE; TRANSFORMING OUR IMPACT; TRANSFORMING THE PROFESSION</vt:lpstr>
      <vt:lpstr>Why CCA?   Vision and purpose</vt:lpstr>
      <vt:lpstr>THE ECO-PHASE CYCLE:  FROM PERMISSION TO ACTION </vt:lpstr>
      <vt:lpstr>Présentation PowerPoint</vt:lpstr>
      <vt:lpstr>COMMUNITIES OF INTEREST (PODS)</vt:lpstr>
      <vt:lpstr>OUR SEEDBANK</vt:lpstr>
      <vt:lpstr> EVENTS</vt:lpstr>
      <vt:lpstr>Ecological and Climate-Conscious Coaching A Companion Guide to Evolving Coaching Practice </vt:lpstr>
      <vt:lpstr>WEBSITE: HTTPS://WWW.CLIMATECOACHINGALLIANCE.ORG/  LINKEDIN GROUP &amp; PAGE https://www.linkedin.com/company/climate-coaching-alliance/?viewAsMember=true https://www.linkedin.com/groups/13858987/ FACEBOOK https://www.facebook.com/climatecoaching/  NEW MEMBER PODS CONTACT (Aya Usui)   membership@climatecoachingalliance.org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CLIMATE COACHING ALLIANCE  3rd March 2022 Climate Coaching Action Day</dc:title>
  <dc:creator>Eve</dc:creator>
  <cp:lastModifiedBy>Milestones International</cp:lastModifiedBy>
  <cp:revision>65</cp:revision>
  <cp:lastPrinted>2022-12-05T07:48:15Z</cp:lastPrinted>
  <dcterms:created xsi:type="dcterms:W3CDTF">2020-09-13T16:43:47Z</dcterms:created>
  <dcterms:modified xsi:type="dcterms:W3CDTF">2023-02-12T19:17:51Z</dcterms:modified>
</cp:coreProperties>
</file>